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35" autoAdjust="0"/>
    <p:restoredTop sz="85174"/>
  </p:normalViewPr>
  <p:slideViewPr>
    <p:cSldViewPr snapToGrid="0" snapToObjects="1">
      <p:cViewPr varScale="1">
        <p:scale>
          <a:sx n="68" d="100"/>
          <a:sy n="68" d="100"/>
        </p:scale>
        <p:origin x="96" y="3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ata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28.png"/><Relationship Id="rId7" Type="http://schemas.openxmlformats.org/officeDocument/2006/relationships/image" Target="../media/image38.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37.svg"/><Relationship Id="rId11" Type="http://schemas.openxmlformats.org/officeDocument/2006/relationships/image" Target="../media/image34.png"/><Relationship Id="rId5" Type="http://schemas.openxmlformats.org/officeDocument/2006/relationships/image" Target="../media/image36.png"/><Relationship Id="rId10" Type="http://schemas.openxmlformats.org/officeDocument/2006/relationships/image" Target="../media/image33.svg"/><Relationship Id="rId4" Type="http://schemas.openxmlformats.org/officeDocument/2006/relationships/image" Target="../media/image29.svg"/><Relationship Id="rId9" Type="http://schemas.openxmlformats.org/officeDocument/2006/relationships/image" Target="../media/image32.png"/></Relationships>
</file>

<file path=ppt/diagrams/_rels/data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41.svg"/><Relationship Id="rId11" Type="http://schemas.openxmlformats.org/officeDocument/2006/relationships/image" Target="../media/image34.png"/><Relationship Id="rId5" Type="http://schemas.openxmlformats.org/officeDocument/2006/relationships/image" Target="../media/image40.png"/><Relationship Id="rId10" Type="http://schemas.openxmlformats.org/officeDocument/2006/relationships/image" Target="../media/image29.svg"/><Relationship Id="rId4" Type="http://schemas.openxmlformats.org/officeDocument/2006/relationships/image" Target="../media/image3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28.png"/><Relationship Id="rId7" Type="http://schemas.openxmlformats.org/officeDocument/2006/relationships/image" Target="../media/image38.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37.svg"/><Relationship Id="rId11" Type="http://schemas.openxmlformats.org/officeDocument/2006/relationships/image" Target="../media/image34.png"/><Relationship Id="rId5" Type="http://schemas.openxmlformats.org/officeDocument/2006/relationships/image" Target="../media/image36.png"/><Relationship Id="rId10" Type="http://schemas.openxmlformats.org/officeDocument/2006/relationships/image" Target="../media/image33.svg"/><Relationship Id="rId4" Type="http://schemas.openxmlformats.org/officeDocument/2006/relationships/image" Target="../media/image29.svg"/><Relationship Id="rId9" Type="http://schemas.openxmlformats.org/officeDocument/2006/relationships/image" Target="../media/image32.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41.svg"/><Relationship Id="rId11" Type="http://schemas.openxmlformats.org/officeDocument/2006/relationships/image" Target="../media/image34.png"/><Relationship Id="rId5" Type="http://schemas.openxmlformats.org/officeDocument/2006/relationships/image" Target="../media/image40.png"/><Relationship Id="rId10" Type="http://schemas.openxmlformats.org/officeDocument/2006/relationships/image" Target="../media/image29.svg"/><Relationship Id="rId4" Type="http://schemas.openxmlformats.org/officeDocument/2006/relationships/image" Target="../media/image3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0CC0EC-D8C5-415F-9B05-617DE3EFE53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C7446DBE-9935-4FFB-9117-8BF5D95F0D64}">
      <dgm:prSet/>
      <dgm:spPr/>
      <dgm:t>
        <a:bodyPr/>
        <a:lstStyle/>
        <a:p>
          <a:pPr>
            <a:lnSpc>
              <a:spcPct val="100000"/>
            </a:lnSpc>
          </a:pPr>
          <a:r>
            <a:rPr lang="en-US"/>
            <a:t>Executive Summary</a:t>
          </a:r>
        </a:p>
      </dgm:t>
    </dgm:pt>
    <dgm:pt modelId="{8AF3B89F-7911-4986-B40D-D2F7D94B3B8F}" type="parTrans" cxnId="{457F6A00-6046-421F-89AE-7AD79AAE3785}">
      <dgm:prSet/>
      <dgm:spPr/>
      <dgm:t>
        <a:bodyPr/>
        <a:lstStyle/>
        <a:p>
          <a:endParaRPr lang="en-US"/>
        </a:p>
      </dgm:t>
    </dgm:pt>
    <dgm:pt modelId="{4DB1ED64-4D91-4673-88A4-F9437766009D}" type="sibTrans" cxnId="{457F6A00-6046-421F-89AE-7AD79AAE3785}">
      <dgm:prSet/>
      <dgm:spPr/>
      <dgm:t>
        <a:bodyPr/>
        <a:lstStyle/>
        <a:p>
          <a:pPr>
            <a:lnSpc>
              <a:spcPct val="100000"/>
            </a:lnSpc>
          </a:pPr>
          <a:endParaRPr lang="en-US"/>
        </a:p>
      </dgm:t>
    </dgm:pt>
    <dgm:pt modelId="{F67EBAC4-0412-48D3-B50B-9FC1A3E69F2F}">
      <dgm:prSet/>
      <dgm:spPr/>
      <dgm:t>
        <a:bodyPr/>
        <a:lstStyle/>
        <a:p>
          <a:pPr>
            <a:lnSpc>
              <a:spcPct val="100000"/>
            </a:lnSpc>
          </a:pPr>
          <a:r>
            <a:rPr lang="en-US"/>
            <a:t>Introduction</a:t>
          </a:r>
        </a:p>
      </dgm:t>
    </dgm:pt>
    <dgm:pt modelId="{DDB92C25-AFFD-43A2-BCD4-4082D4C5FC1A}" type="parTrans" cxnId="{A35801CE-D40F-4DD9-8AB2-6C9985F512D2}">
      <dgm:prSet/>
      <dgm:spPr/>
      <dgm:t>
        <a:bodyPr/>
        <a:lstStyle/>
        <a:p>
          <a:endParaRPr lang="en-US"/>
        </a:p>
      </dgm:t>
    </dgm:pt>
    <dgm:pt modelId="{FB6A9E30-135A-4F98-95D3-CAE1E0AB4C7C}" type="sibTrans" cxnId="{A35801CE-D40F-4DD9-8AB2-6C9985F512D2}">
      <dgm:prSet/>
      <dgm:spPr/>
      <dgm:t>
        <a:bodyPr/>
        <a:lstStyle/>
        <a:p>
          <a:pPr>
            <a:lnSpc>
              <a:spcPct val="100000"/>
            </a:lnSpc>
          </a:pPr>
          <a:endParaRPr lang="en-US"/>
        </a:p>
      </dgm:t>
    </dgm:pt>
    <dgm:pt modelId="{F4126869-14B8-4039-8718-A08025B30A0C}">
      <dgm:prSet/>
      <dgm:spPr/>
      <dgm:t>
        <a:bodyPr/>
        <a:lstStyle/>
        <a:p>
          <a:pPr>
            <a:lnSpc>
              <a:spcPct val="100000"/>
            </a:lnSpc>
          </a:pPr>
          <a:r>
            <a:rPr lang="en-US"/>
            <a:t>Methodology</a:t>
          </a:r>
        </a:p>
      </dgm:t>
    </dgm:pt>
    <dgm:pt modelId="{5393F69F-3250-4A0D-96F0-1DA06B070FF8}" type="parTrans" cxnId="{CEF8466C-7373-4F11-9080-399F955605F7}">
      <dgm:prSet/>
      <dgm:spPr/>
      <dgm:t>
        <a:bodyPr/>
        <a:lstStyle/>
        <a:p>
          <a:endParaRPr lang="en-US"/>
        </a:p>
      </dgm:t>
    </dgm:pt>
    <dgm:pt modelId="{FDD8B969-8FCB-4EB0-844B-F9E0B5429CB8}" type="sibTrans" cxnId="{CEF8466C-7373-4F11-9080-399F955605F7}">
      <dgm:prSet/>
      <dgm:spPr/>
      <dgm:t>
        <a:bodyPr/>
        <a:lstStyle/>
        <a:p>
          <a:pPr>
            <a:lnSpc>
              <a:spcPct val="100000"/>
            </a:lnSpc>
          </a:pPr>
          <a:endParaRPr lang="en-US"/>
        </a:p>
      </dgm:t>
    </dgm:pt>
    <dgm:pt modelId="{831389FD-870A-4D28-B551-888FE4282749}">
      <dgm:prSet/>
      <dgm:spPr/>
      <dgm:t>
        <a:bodyPr/>
        <a:lstStyle/>
        <a:p>
          <a:pPr>
            <a:lnSpc>
              <a:spcPct val="100000"/>
            </a:lnSpc>
          </a:pPr>
          <a:r>
            <a:rPr lang="en-US"/>
            <a:t>Results</a:t>
          </a:r>
        </a:p>
      </dgm:t>
    </dgm:pt>
    <dgm:pt modelId="{AAC2509E-4E48-4955-8861-05BF65B63A75}" type="parTrans" cxnId="{8938690B-DA65-4A09-A87B-79C8CABF377A}">
      <dgm:prSet/>
      <dgm:spPr/>
      <dgm:t>
        <a:bodyPr/>
        <a:lstStyle/>
        <a:p>
          <a:endParaRPr lang="en-US"/>
        </a:p>
      </dgm:t>
    </dgm:pt>
    <dgm:pt modelId="{EB581BD7-1E13-4F1D-9E76-E59BA598F51A}" type="sibTrans" cxnId="{8938690B-DA65-4A09-A87B-79C8CABF377A}">
      <dgm:prSet/>
      <dgm:spPr/>
      <dgm:t>
        <a:bodyPr/>
        <a:lstStyle/>
        <a:p>
          <a:pPr>
            <a:lnSpc>
              <a:spcPct val="100000"/>
            </a:lnSpc>
          </a:pPr>
          <a:endParaRPr lang="en-US"/>
        </a:p>
      </dgm:t>
    </dgm:pt>
    <dgm:pt modelId="{29496A72-CB2C-4E4F-8978-DFFE10039014}">
      <dgm:prSet/>
      <dgm:spPr/>
      <dgm:t>
        <a:bodyPr/>
        <a:lstStyle/>
        <a:p>
          <a:pPr>
            <a:lnSpc>
              <a:spcPct val="100000"/>
            </a:lnSpc>
          </a:pPr>
          <a:r>
            <a:rPr lang="en-US"/>
            <a:t>Conclusion</a:t>
          </a:r>
        </a:p>
      </dgm:t>
    </dgm:pt>
    <dgm:pt modelId="{D0744446-57F1-4D04-BD46-62C6F4D434F4}" type="parTrans" cxnId="{4906CF63-B0D3-4D6A-B987-60B0D2C635E6}">
      <dgm:prSet/>
      <dgm:spPr/>
      <dgm:t>
        <a:bodyPr/>
        <a:lstStyle/>
        <a:p>
          <a:endParaRPr lang="en-US"/>
        </a:p>
      </dgm:t>
    </dgm:pt>
    <dgm:pt modelId="{D426F760-35BC-4D7F-A78E-675090169188}" type="sibTrans" cxnId="{4906CF63-B0D3-4D6A-B987-60B0D2C635E6}">
      <dgm:prSet/>
      <dgm:spPr/>
      <dgm:t>
        <a:bodyPr/>
        <a:lstStyle/>
        <a:p>
          <a:pPr>
            <a:lnSpc>
              <a:spcPct val="100000"/>
            </a:lnSpc>
          </a:pPr>
          <a:endParaRPr lang="en-US"/>
        </a:p>
      </dgm:t>
    </dgm:pt>
    <dgm:pt modelId="{E676FA8D-AFE4-4D6F-B1A7-1401A6103535}">
      <dgm:prSet/>
      <dgm:spPr/>
      <dgm:t>
        <a:bodyPr/>
        <a:lstStyle/>
        <a:p>
          <a:pPr>
            <a:lnSpc>
              <a:spcPct val="100000"/>
            </a:lnSpc>
          </a:pPr>
          <a:r>
            <a:rPr lang="en-US"/>
            <a:t>Appendix</a:t>
          </a:r>
        </a:p>
      </dgm:t>
    </dgm:pt>
    <dgm:pt modelId="{F8F0FF8E-020A-44A1-A64E-133B71F6B856}" type="parTrans" cxnId="{3E178D95-2780-44D8-ABFD-A4D6EC5E4B9B}">
      <dgm:prSet/>
      <dgm:spPr/>
      <dgm:t>
        <a:bodyPr/>
        <a:lstStyle/>
        <a:p>
          <a:endParaRPr lang="en-US"/>
        </a:p>
      </dgm:t>
    </dgm:pt>
    <dgm:pt modelId="{B737A69F-66FB-4C2C-90E2-600AF4350B52}" type="sibTrans" cxnId="{3E178D95-2780-44D8-ABFD-A4D6EC5E4B9B}">
      <dgm:prSet/>
      <dgm:spPr/>
      <dgm:t>
        <a:bodyPr/>
        <a:lstStyle/>
        <a:p>
          <a:endParaRPr lang="en-US"/>
        </a:p>
      </dgm:t>
    </dgm:pt>
    <dgm:pt modelId="{3F2D9B04-9335-4A80-BF10-ABE7A4054FBB}" type="pres">
      <dgm:prSet presAssocID="{3F0CC0EC-D8C5-415F-9B05-617DE3EFE53F}" presName="root" presStyleCnt="0">
        <dgm:presLayoutVars>
          <dgm:dir/>
          <dgm:resizeHandles val="exact"/>
        </dgm:presLayoutVars>
      </dgm:prSet>
      <dgm:spPr/>
    </dgm:pt>
    <dgm:pt modelId="{A1B74F43-5C6C-49F3-BB28-B72E31EC7DB1}" type="pres">
      <dgm:prSet presAssocID="{3F0CC0EC-D8C5-415F-9B05-617DE3EFE53F}" presName="container" presStyleCnt="0">
        <dgm:presLayoutVars>
          <dgm:dir/>
          <dgm:resizeHandles val="exact"/>
        </dgm:presLayoutVars>
      </dgm:prSet>
      <dgm:spPr/>
    </dgm:pt>
    <dgm:pt modelId="{3ECFE4CE-82B0-4B0E-824E-0948CB4B7ACD}" type="pres">
      <dgm:prSet presAssocID="{C7446DBE-9935-4FFB-9117-8BF5D95F0D64}" presName="compNode" presStyleCnt="0"/>
      <dgm:spPr/>
    </dgm:pt>
    <dgm:pt modelId="{03303E9A-445F-4910-85E3-60EE4C6DAC3C}" type="pres">
      <dgm:prSet presAssocID="{C7446DBE-9935-4FFB-9117-8BF5D95F0D64}" presName="iconBgRect" presStyleLbl="bgShp" presStyleIdx="0" presStyleCnt="6"/>
      <dgm:spPr/>
    </dgm:pt>
    <dgm:pt modelId="{83AF2C0B-9DD8-44A5-8BF8-1EEB00C0CCBC}" type="pres">
      <dgm:prSet presAssocID="{C7446DBE-9935-4FFB-9117-8BF5D95F0D6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ploy"/>
        </a:ext>
      </dgm:extLst>
    </dgm:pt>
    <dgm:pt modelId="{D90A72D6-AB18-41D8-875F-AE68358BFD61}" type="pres">
      <dgm:prSet presAssocID="{C7446DBE-9935-4FFB-9117-8BF5D95F0D64}" presName="spaceRect" presStyleCnt="0"/>
      <dgm:spPr/>
    </dgm:pt>
    <dgm:pt modelId="{8474D542-9D80-4939-A968-F6C9568F68DC}" type="pres">
      <dgm:prSet presAssocID="{C7446DBE-9935-4FFB-9117-8BF5D95F0D64}" presName="textRect" presStyleLbl="revTx" presStyleIdx="0" presStyleCnt="6">
        <dgm:presLayoutVars>
          <dgm:chMax val="1"/>
          <dgm:chPref val="1"/>
        </dgm:presLayoutVars>
      </dgm:prSet>
      <dgm:spPr/>
    </dgm:pt>
    <dgm:pt modelId="{F1CA5795-D7D5-4EFE-ADB7-8CA89332ACA6}" type="pres">
      <dgm:prSet presAssocID="{4DB1ED64-4D91-4673-88A4-F9437766009D}" presName="sibTrans" presStyleLbl="sibTrans2D1" presStyleIdx="0" presStyleCnt="0"/>
      <dgm:spPr/>
    </dgm:pt>
    <dgm:pt modelId="{2A900427-C56D-40B6-A5CC-79B8380EDC1D}" type="pres">
      <dgm:prSet presAssocID="{F67EBAC4-0412-48D3-B50B-9FC1A3E69F2F}" presName="compNode" presStyleCnt="0"/>
      <dgm:spPr/>
    </dgm:pt>
    <dgm:pt modelId="{0FF3EC2C-937A-4FF9-B405-3107025E84CB}" type="pres">
      <dgm:prSet presAssocID="{F67EBAC4-0412-48D3-B50B-9FC1A3E69F2F}" presName="iconBgRect" presStyleLbl="bgShp" presStyleIdx="1" presStyleCnt="6"/>
      <dgm:spPr/>
    </dgm:pt>
    <dgm:pt modelId="{34106298-86EA-4EF4-B974-15F586618C19}" type="pres">
      <dgm:prSet presAssocID="{F67EBAC4-0412-48D3-B50B-9FC1A3E69F2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ke"/>
        </a:ext>
      </dgm:extLst>
    </dgm:pt>
    <dgm:pt modelId="{69FA07F2-9327-4345-AFC1-A4610B7F4F3E}" type="pres">
      <dgm:prSet presAssocID="{F67EBAC4-0412-48D3-B50B-9FC1A3E69F2F}" presName="spaceRect" presStyleCnt="0"/>
      <dgm:spPr/>
    </dgm:pt>
    <dgm:pt modelId="{4BDB51D9-A2D2-4567-B6DF-5AE8EA904143}" type="pres">
      <dgm:prSet presAssocID="{F67EBAC4-0412-48D3-B50B-9FC1A3E69F2F}" presName="textRect" presStyleLbl="revTx" presStyleIdx="1" presStyleCnt="6">
        <dgm:presLayoutVars>
          <dgm:chMax val="1"/>
          <dgm:chPref val="1"/>
        </dgm:presLayoutVars>
      </dgm:prSet>
      <dgm:spPr/>
    </dgm:pt>
    <dgm:pt modelId="{A255852E-B9AE-4E1A-8F52-AE17C9C2D5DE}" type="pres">
      <dgm:prSet presAssocID="{FB6A9E30-135A-4F98-95D3-CAE1E0AB4C7C}" presName="sibTrans" presStyleLbl="sibTrans2D1" presStyleIdx="0" presStyleCnt="0"/>
      <dgm:spPr/>
    </dgm:pt>
    <dgm:pt modelId="{AD8441E1-D5FE-4763-B3EA-EF5E96080D51}" type="pres">
      <dgm:prSet presAssocID="{F4126869-14B8-4039-8718-A08025B30A0C}" presName="compNode" presStyleCnt="0"/>
      <dgm:spPr/>
    </dgm:pt>
    <dgm:pt modelId="{4C42C863-7D2E-44AE-A97E-0FB08052BAB6}" type="pres">
      <dgm:prSet presAssocID="{F4126869-14B8-4039-8718-A08025B30A0C}" presName="iconBgRect" presStyleLbl="bgShp" presStyleIdx="2" presStyleCnt="6"/>
      <dgm:spPr/>
    </dgm:pt>
    <dgm:pt modelId="{50609AF3-8285-40FE-AB0B-5C5D0C5D1397}" type="pres">
      <dgm:prSet presAssocID="{F4126869-14B8-4039-8718-A08025B30A0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Enrollment"/>
        </a:ext>
      </dgm:extLst>
    </dgm:pt>
    <dgm:pt modelId="{D61B24DC-531B-4C62-A3EF-4AF1001F473D}" type="pres">
      <dgm:prSet presAssocID="{F4126869-14B8-4039-8718-A08025B30A0C}" presName="spaceRect" presStyleCnt="0"/>
      <dgm:spPr/>
    </dgm:pt>
    <dgm:pt modelId="{399E910B-A504-41AC-A8A6-F4887C26136A}" type="pres">
      <dgm:prSet presAssocID="{F4126869-14B8-4039-8718-A08025B30A0C}" presName="textRect" presStyleLbl="revTx" presStyleIdx="2" presStyleCnt="6">
        <dgm:presLayoutVars>
          <dgm:chMax val="1"/>
          <dgm:chPref val="1"/>
        </dgm:presLayoutVars>
      </dgm:prSet>
      <dgm:spPr/>
    </dgm:pt>
    <dgm:pt modelId="{16954CA2-5B0D-4789-A5D7-D8F55C7DD17D}" type="pres">
      <dgm:prSet presAssocID="{FDD8B969-8FCB-4EB0-844B-F9E0B5429CB8}" presName="sibTrans" presStyleLbl="sibTrans2D1" presStyleIdx="0" presStyleCnt="0"/>
      <dgm:spPr/>
    </dgm:pt>
    <dgm:pt modelId="{85B6B3DF-6C80-44ED-9BEB-AF8960890E72}" type="pres">
      <dgm:prSet presAssocID="{831389FD-870A-4D28-B551-888FE4282749}" presName="compNode" presStyleCnt="0"/>
      <dgm:spPr/>
    </dgm:pt>
    <dgm:pt modelId="{ED5947F6-3DD3-4964-A3E2-8153C1FAF79B}" type="pres">
      <dgm:prSet presAssocID="{831389FD-870A-4D28-B551-888FE4282749}" presName="iconBgRect" presStyleLbl="bgShp" presStyleIdx="3" presStyleCnt="6"/>
      <dgm:spPr/>
    </dgm:pt>
    <dgm:pt modelId="{D7F72726-6539-4066-83FE-E9F5C2678246}" type="pres">
      <dgm:prSet presAssocID="{831389FD-870A-4D28-B551-888FE428274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Questionnaire"/>
        </a:ext>
      </dgm:extLst>
    </dgm:pt>
    <dgm:pt modelId="{A08124D6-0EA3-4DD0-8529-F255F836ACE3}" type="pres">
      <dgm:prSet presAssocID="{831389FD-870A-4D28-B551-888FE4282749}" presName="spaceRect" presStyleCnt="0"/>
      <dgm:spPr/>
    </dgm:pt>
    <dgm:pt modelId="{0ADA3B98-7961-41C5-8BB2-0CF463F69571}" type="pres">
      <dgm:prSet presAssocID="{831389FD-870A-4D28-B551-888FE4282749}" presName="textRect" presStyleLbl="revTx" presStyleIdx="3" presStyleCnt="6">
        <dgm:presLayoutVars>
          <dgm:chMax val="1"/>
          <dgm:chPref val="1"/>
        </dgm:presLayoutVars>
      </dgm:prSet>
      <dgm:spPr/>
    </dgm:pt>
    <dgm:pt modelId="{50BE0C1C-04F2-453C-BE23-89DDEC7A45DC}" type="pres">
      <dgm:prSet presAssocID="{EB581BD7-1E13-4F1D-9E76-E59BA598F51A}" presName="sibTrans" presStyleLbl="sibTrans2D1" presStyleIdx="0" presStyleCnt="0"/>
      <dgm:spPr/>
    </dgm:pt>
    <dgm:pt modelId="{5A9DEB9C-1444-4710-B1F6-8238A8895214}" type="pres">
      <dgm:prSet presAssocID="{29496A72-CB2C-4E4F-8978-DFFE10039014}" presName="compNode" presStyleCnt="0"/>
      <dgm:spPr/>
    </dgm:pt>
    <dgm:pt modelId="{9EB5C378-3FE1-4130-91E2-3A48CFF67860}" type="pres">
      <dgm:prSet presAssocID="{29496A72-CB2C-4E4F-8978-DFFE10039014}" presName="iconBgRect" presStyleLbl="bgShp" presStyleIdx="4" presStyleCnt="6"/>
      <dgm:spPr/>
    </dgm:pt>
    <dgm:pt modelId="{37EE1E41-6641-4F2D-B364-7D20EC4BBBD7}" type="pres">
      <dgm:prSet presAssocID="{29496A72-CB2C-4E4F-8978-DFFE1003901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low"/>
        </a:ext>
      </dgm:extLst>
    </dgm:pt>
    <dgm:pt modelId="{ADAF7469-77DF-4C5F-AA4E-BBD62BFC147F}" type="pres">
      <dgm:prSet presAssocID="{29496A72-CB2C-4E4F-8978-DFFE10039014}" presName="spaceRect" presStyleCnt="0"/>
      <dgm:spPr/>
    </dgm:pt>
    <dgm:pt modelId="{1E5CD71C-3781-4212-87B1-E1419DE027A5}" type="pres">
      <dgm:prSet presAssocID="{29496A72-CB2C-4E4F-8978-DFFE10039014}" presName="textRect" presStyleLbl="revTx" presStyleIdx="4" presStyleCnt="6">
        <dgm:presLayoutVars>
          <dgm:chMax val="1"/>
          <dgm:chPref val="1"/>
        </dgm:presLayoutVars>
      </dgm:prSet>
      <dgm:spPr/>
    </dgm:pt>
    <dgm:pt modelId="{94764329-A6F2-47AF-ACF8-397440979A8B}" type="pres">
      <dgm:prSet presAssocID="{D426F760-35BC-4D7F-A78E-675090169188}" presName="sibTrans" presStyleLbl="sibTrans2D1" presStyleIdx="0" presStyleCnt="0"/>
      <dgm:spPr/>
    </dgm:pt>
    <dgm:pt modelId="{9E7B1C76-FABF-478E-991C-BD36991F60E1}" type="pres">
      <dgm:prSet presAssocID="{E676FA8D-AFE4-4D6F-B1A7-1401A6103535}" presName="compNode" presStyleCnt="0"/>
      <dgm:spPr/>
    </dgm:pt>
    <dgm:pt modelId="{A7D1655C-0D98-4B32-9B17-BDC4AD7C3801}" type="pres">
      <dgm:prSet presAssocID="{E676FA8D-AFE4-4D6F-B1A7-1401A6103535}" presName="iconBgRect" presStyleLbl="bgShp" presStyleIdx="5" presStyleCnt="6"/>
      <dgm:spPr/>
    </dgm:pt>
    <dgm:pt modelId="{2DD2BEC8-1B07-41C5-95D4-1F4D2B5ED26E}" type="pres">
      <dgm:prSet presAssocID="{E676FA8D-AFE4-4D6F-B1A7-1401A610353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ulleted List"/>
        </a:ext>
      </dgm:extLst>
    </dgm:pt>
    <dgm:pt modelId="{E18B39DD-F3A1-4082-8A3D-0EF3B351AA04}" type="pres">
      <dgm:prSet presAssocID="{E676FA8D-AFE4-4D6F-B1A7-1401A6103535}" presName="spaceRect" presStyleCnt="0"/>
      <dgm:spPr/>
    </dgm:pt>
    <dgm:pt modelId="{9E0C40BA-E3CC-413C-9674-25E06D722373}" type="pres">
      <dgm:prSet presAssocID="{E676FA8D-AFE4-4D6F-B1A7-1401A6103535}" presName="textRect" presStyleLbl="revTx" presStyleIdx="5" presStyleCnt="6">
        <dgm:presLayoutVars>
          <dgm:chMax val="1"/>
          <dgm:chPref val="1"/>
        </dgm:presLayoutVars>
      </dgm:prSet>
      <dgm:spPr/>
    </dgm:pt>
  </dgm:ptLst>
  <dgm:cxnLst>
    <dgm:cxn modelId="{457F6A00-6046-421F-89AE-7AD79AAE3785}" srcId="{3F0CC0EC-D8C5-415F-9B05-617DE3EFE53F}" destId="{C7446DBE-9935-4FFB-9117-8BF5D95F0D64}" srcOrd="0" destOrd="0" parTransId="{8AF3B89F-7911-4986-B40D-D2F7D94B3B8F}" sibTransId="{4DB1ED64-4D91-4673-88A4-F9437766009D}"/>
    <dgm:cxn modelId="{91777604-4BBB-4BFC-89FE-50FEE3CB05CA}" type="presOf" srcId="{3F0CC0EC-D8C5-415F-9B05-617DE3EFE53F}" destId="{3F2D9B04-9335-4A80-BF10-ABE7A4054FBB}" srcOrd="0" destOrd="0" presId="urn:microsoft.com/office/officeart/2018/2/layout/IconCircleList"/>
    <dgm:cxn modelId="{8938690B-DA65-4A09-A87B-79C8CABF377A}" srcId="{3F0CC0EC-D8C5-415F-9B05-617DE3EFE53F}" destId="{831389FD-870A-4D28-B551-888FE4282749}" srcOrd="3" destOrd="0" parTransId="{AAC2509E-4E48-4955-8861-05BF65B63A75}" sibTransId="{EB581BD7-1E13-4F1D-9E76-E59BA598F51A}"/>
    <dgm:cxn modelId="{4906CF63-B0D3-4D6A-B987-60B0D2C635E6}" srcId="{3F0CC0EC-D8C5-415F-9B05-617DE3EFE53F}" destId="{29496A72-CB2C-4E4F-8978-DFFE10039014}" srcOrd="4" destOrd="0" parTransId="{D0744446-57F1-4D04-BD46-62C6F4D434F4}" sibTransId="{D426F760-35BC-4D7F-A78E-675090169188}"/>
    <dgm:cxn modelId="{D3073F45-AAD1-4FD8-9597-1EA983E68C3A}" type="presOf" srcId="{F4126869-14B8-4039-8718-A08025B30A0C}" destId="{399E910B-A504-41AC-A8A6-F4887C26136A}" srcOrd="0" destOrd="0" presId="urn:microsoft.com/office/officeart/2018/2/layout/IconCircleList"/>
    <dgm:cxn modelId="{C67AB345-4C3A-4F5E-92AF-5C5905B6927E}" type="presOf" srcId="{4DB1ED64-4D91-4673-88A4-F9437766009D}" destId="{F1CA5795-D7D5-4EFE-ADB7-8CA89332ACA6}" srcOrd="0" destOrd="0" presId="urn:microsoft.com/office/officeart/2018/2/layout/IconCircleList"/>
    <dgm:cxn modelId="{CEF8466C-7373-4F11-9080-399F955605F7}" srcId="{3F0CC0EC-D8C5-415F-9B05-617DE3EFE53F}" destId="{F4126869-14B8-4039-8718-A08025B30A0C}" srcOrd="2" destOrd="0" parTransId="{5393F69F-3250-4A0D-96F0-1DA06B070FF8}" sibTransId="{FDD8B969-8FCB-4EB0-844B-F9E0B5429CB8}"/>
    <dgm:cxn modelId="{6B459C4E-A1A3-4CFE-B194-A5BC2DB9D96E}" type="presOf" srcId="{E676FA8D-AFE4-4D6F-B1A7-1401A6103535}" destId="{9E0C40BA-E3CC-413C-9674-25E06D722373}" srcOrd="0" destOrd="0" presId="urn:microsoft.com/office/officeart/2018/2/layout/IconCircleList"/>
    <dgm:cxn modelId="{0A325E54-B0C8-47EF-B12C-A0EEE2797131}" type="presOf" srcId="{29496A72-CB2C-4E4F-8978-DFFE10039014}" destId="{1E5CD71C-3781-4212-87B1-E1419DE027A5}" srcOrd="0" destOrd="0" presId="urn:microsoft.com/office/officeart/2018/2/layout/IconCircleList"/>
    <dgm:cxn modelId="{2479F876-6DE8-4F82-8C41-FA1511B510E7}" type="presOf" srcId="{D426F760-35BC-4D7F-A78E-675090169188}" destId="{94764329-A6F2-47AF-ACF8-397440979A8B}" srcOrd="0" destOrd="0" presId="urn:microsoft.com/office/officeart/2018/2/layout/IconCircleList"/>
    <dgm:cxn modelId="{2EE0AF77-45DA-4A81-8C69-1AB297F21077}" type="presOf" srcId="{FB6A9E30-135A-4F98-95D3-CAE1E0AB4C7C}" destId="{A255852E-B9AE-4E1A-8F52-AE17C9C2D5DE}" srcOrd="0" destOrd="0" presId="urn:microsoft.com/office/officeart/2018/2/layout/IconCircleList"/>
    <dgm:cxn modelId="{3E178D95-2780-44D8-ABFD-A4D6EC5E4B9B}" srcId="{3F0CC0EC-D8C5-415F-9B05-617DE3EFE53F}" destId="{E676FA8D-AFE4-4D6F-B1A7-1401A6103535}" srcOrd="5" destOrd="0" parTransId="{F8F0FF8E-020A-44A1-A64E-133B71F6B856}" sibTransId="{B737A69F-66FB-4C2C-90E2-600AF4350B52}"/>
    <dgm:cxn modelId="{EE9119A6-6378-4B47-AF7D-99F24A5B265E}" type="presOf" srcId="{F67EBAC4-0412-48D3-B50B-9FC1A3E69F2F}" destId="{4BDB51D9-A2D2-4567-B6DF-5AE8EA904143}" srcOrd="0" destOrd="0" presId="urn:microsoft.com/office/officeart/2018/2/layout/IconCircleList"/>
    <dgm:cxn modelId="{B25BE3B6-F86C-4BB9-A066-E5A5E110D242}" type="presOf" srcId="{EB581BD7-1E13-4F1D-9E76-E59BA598F51A}" destId="{50BE0C1C-04F2-453C-BE23-89DDEC7A45DC}" srcOrd="0" destOrd="0" presId="urn:microsoft.com/office/officeart/2018/2/layout/IconCircleList"/>
    <dgm:cxn modelId="{A35801CE-D40F-4DD9-8AB2-6C9985F512D2}" srcId="{3F0CC0EC-D8C5-415F-9B05-617DE3EFE53F}" destId="{F67EBAC4-0412-48D3-B50B-9FC1A3E69F2F}" srcOrd="1" destOrd="0" parTransId="{DDB92C25-AFFD-43A2-BCD4-4082D4C5FC1A}" sibTransId="{FB6A9E30-135A-4F98-95D3-CAE1E0AB4C7C}"/>
    <dgm:cxn modelId="{F7A35CD6-7D5B-41C6-B66F-A358291EA195}" type="presOf" srcId="{831389FD-870A-4D28-B551-888FE4282749}" destId="{0ADA3B98-7961-41C5-8BB2-0CF463F69571}" srcOrd="0" destOrd="0" presId="urn:microsoft.com/office/officeart/2018/2/layout/IconCircleList"/>
    <dgm:cxn modelId="{A11EC7E1-88F9-4B73-A999-297DC308735F}" type="presOf" srcId="{C7446DBE-9935-4FFB-9117-8BF5D95F0D64}" destId="{8474D542-9D80-4939-A968-F6C9568F68DC}" srcOrd="0" destOrd="0" presId="urn:microsoft.com/office/officeart/2018/2/layout/IconCircleList"/>
    <dgm:cxn modelId="{AB24CFF0-634F-4FF6-A6BF-7A65CEF7748C}" type="presOf" srcId="{FDD8B969-8FCB-4EB0-844B-F9E0B5429CB8}" destId="{16954CA2-5B0D-4789-A5D7-D8F55C7DD17D}" srcOrd="0" destOrd="0" presId="urn:microsoft.com/office/officeart/2018/2/layout/IconCircleList"/>
    <dgm:cxn modelId="{102562E1-06E6-49FF-BD66-7F3555A4830F}" type="presParOf" srcId="{3F2D9B04-9335-4A80-BF10-ABE7A4054FBB}" destId="{A1B74F43-5C6C-49F3-BB28-B72E31EC7DB1}" srcOrd="0" destOrd="0" presId="urn:microsoft.com/office/officeart/2018/2/layout/IconCircleList"/>
    <dgm:cxn modelId="{AC559F5B-B2FB-4325-A18D-76330D08B0FE}" type="presParOf" srcId="{A1B74F43-5C6C-49F3-BB28-B72E31EC7DB1}" destId="{3ECFE4CE-82B0-4B0E-824E-0948CB4B7ACD}" srcOrd="0" destOrd="0" presId="urn:microsoft.com/office/officeart/2018/2/layout/IconCircleList"/>
    <dgm:cxn modelId="{D669FCCE-388A-4F3B-83D6-B49AB8348AA7}" type="presParOf" srcId="{3ECFE4CE-82B0-4B0E-824E-0948CB4B7ACD}" destId="{03303E9A-445F-4910-85E3-60EE4C6DAC3C}" srcOrd="0" destOrd="0" presId="urn:microsoft.com/office/officeart/2018/2/layout/IconCircleList"/>
    <dgm:cxn modelId="{7266F246-7A30-4DA2-9E7E-32119E43CA46}" type="presParOf" srcId="{3ECFE4CE-82B0-4B0E-824E-0948CB4B7ACD}" destId="{83AF2C0B-9DD8-44A5-8BF8-1EEB00C0CCBC}" srcOrd="1" destOrd="0" presId="urn:microsoft.com/office/officeart/2018/2/layout/IconCircleList"/>
    <dgm:cxn modelId="{128EEDB6-0EAB-4962-91FA-DB3C98732999}" type="presParOf" srcId="{3ECFE4CE-82B0-4B0E-824E-0948CB4B7ACD}" destId="{D90A72D6-AB18-41D8-875F-AE68358BFD61}" srcOrd="2" destOrd="0" presId="urn:microsoft.com/office/officeart/2018/2/layout/IconCircleList"/>
    <dgm:cxn modelId="{A09196EE-92D4-45BA-A9D7-CC896DDCE6C6}" type="presParOf" srcId="{3ECFE4CE-82B0-4B0E-824E-0948CB4B7ACD}" destId="{8474D542-9D80-4939-A968-F6C9568F68DC}" srcOrd="3" destOrd="0" presId="urn:microsoft.com/office/officeart/2018/2/layout/IconCircleList"/>
    <dgm:cxn modelId="{1C4133E3-CFFD-4E75-8CC6-ADFBA00FB574}" type="presParOf" srcId="{A1B74F43-5C6C-49F3-BB28-B72E31EC7DB1}" destId="{F1CA5795-D7D5-4EFE-ADB7-8CA89332ACA6}" srcOrd="1" destOrd="0" presId="urn:microsoft.com/office/officeart/2018/2/layout/IconCircleList"/>
    <dgm:cxn modelId="{026E5AC3-A480-4787-991A-C10A47EAA493}" type="presParOf" srcId="{A1B74F43-5C6C-49F3-BB28-B72E31EC7DB1}" destId="{2A900427-C56D-40B6-A5CC-79B8380EDC1D}" srcOrd="2" destOrd="0" presId="urn:microsoft.com/office/officeart/2018/2/layout/IconCircleList"/>
    <dgm:cxn modelId="{4B65ADCE-5348-4B3F-A2F5-4E4494AF2642}" type="presParOf" srcId="{2A900427-C56D-40B6-A5CC-79B8380EDC1D}" destId="{0FF3EC2C-937A-4FF9-B405-3107025E84CB}" srcOrd="0" destOrd="0" presId="urn:microsoft.com/office/officeart/2018/2/layout/IconCircleList"/>
    <dgm:cxn modelId="{4AF2CC0C-0AD0-49A8-887B-5E2019DCBC8E}" type="presParOf" srcId="{2A900427-C56D-40B6-A5CC-79B8380EDC1D}" destId="{34106298-86EA-4EF4-B974-15F586618C19}" srcOrd="1" destOrd="0" presId="urn:microsoft.com/office/officeart/2018/2/layout/IconCircleList"/>
    <dgm:cxn modelId="{0F3C7211-83AF-4113-AFD5-46C23E3B9A70}" type="presParOf" srcId="{2A900427-C56D-40B6-A5CC-79B8380EDC1D}" destId="{69FA07F2-9327-4345-AFC1-A4610B7F4F3E}" srcOrd="2" destOrd="0" presId="urn:microsoft.com/office/officeart/2018/2/layout/IconCircleList"/>
    <dgm:cxn modelId="{7266E1EB-B72E-4FE5-8E8B-783839E57C73}" type="presParOf" srcId="{2A900427-C56D-40B6-A5CC-79B8380EDC1D}" destId="{4BDB51D9-A2D2-4567-B6DF-5AE8EA904143}" srcOrd="3" destOrd="0" presId="urn:microsoft.com/office/officeart/2018/2/layout/IconCircleList"/>
    <dgm:cxn modelId="{5FD974D1-42D8-4B94-BEB2-F10CCDBC19A6}" type="presParOf" srcId="{A1B74F43-5C6C-49F3-BB28-B72E31EC7DB1}" destId="{A255852E-B9AE-4E1A-8F52-AE17C9C2D5DE}" srcOrd="3" destOrd="0" presId="urn:microsoft.com/office/officeart/2018/2/layout/IconCircleList"/>
    <dgm:cxn modelId="{001DC2EE-9DA2-415C-846E-D67D9F6071C5}" type="presParOf" srcId="{A1B74F43-5C6C-49F3-BB28-B72E31EC7DB1}" destId="{AD8441E1-D5FE-4763-B3EA-EF5E96080D51}" srcOrd="4" destOrd="0" presId="urn:microsoft.com/office/officeart/2018/2/layout/IconCircleList"/>
    <dgm:cxn modelId="{B045C3FF-1B91-4A37-A637-CB30B47D327B}" type="presParOf" srcId="{AD8441E1-D5FE-4763-B3EA-EF5E96080D51}" destId="{4C42C863-7D2E-44AE-A97E-0FB08052BAB6}" srcOrd="0" destOrd="0" presId="urn:microsoft.com/office/officeart/2018/2/layout/IconCircleList"/>
    <dgm:cxn modelId="{780E32F8-E618-4F7B-A2B2-8F4659B13ADA}" type="presParOf" srcId="{AD8441E1-D5FE-4763-B3EA-EF5E96080D51}" destId="{50609AF3-8285-40FE-AB0B-5C5D0C5D1397}" srcOrd="1" destOrd="0" presId="urn:microsoft.com/office/officeart/2018/2/layout/IconCircleList"/>
    <dgm:cxn modelId="{27DD7A28-A8DB-4AD4-90BB-DDE8547FE57B}" type="presParOf" srcId="{AD8441E1-D5FE-4763-B3EA-EF5E96080D51}" destId="{D61B24DC-531B-4C62-A3EF-4AF1001F473D}" srcOrd="2" destOrd="0" presId="urn:microsoft.com/office/officeart/2018/2/layout/IconCircleList"/>
    <dgm:cxn modelId="{23229F3F-A38B-45FA-B042-261373D60C5C}" type="presParOf" srcId="{AD8441E1-D5FE-4763-B3EA-EF5E96080D51}" destId="{399E910B-A504-41AC-A8A6-F4887C26136A}" srcOrd="3" destOrd="0" presId="urn:microsoft.com/office/officeart/2018/2/layout/IconCircleList"/>
    <dgm:cxn modelId="{0DB66396-A55E-4DF9-A2DB-DADC098CF477}" type="presParOf" srcId="{A1B74F43-5C6C-49F3-BB28-B72E31EC7DB1}" destId="{16954CA2-5B0D-4789-A5D7-D8F55C7DD17D}" srcOrd="5" destOrd="0" presId="urn:microsoft.com/office/officeart/2018/2/layout/IconCircleList"/>
    <dgm:cxn modelId="{9BFC46D5-DCEF-4423-9CC5-C8D85E1CD44C}" type="presParOf" srcId="{A1B74F43-5C6C-49F3-BB28-B72E31EC7DB1}" destId="{85B6B3DF-6C80-44ED-9BEB-AF8960890E72}" srcOrd="6" destOrd="0" presId="urn:microsoft.com/office/officeart/2018/2/layout/IconCircleList"/>
    <dgm:cxn modelId="{8C4A8DC2-AE61-470C-9764-90D9FE5DE5CB}" type="presParOf" srcId="{85B6B3DF-6C80-44ED-9BEB-AF8960890E72}" destId="{ED5947F6-3DD3-4964-A3E2-8153C1FAF79B}" srcOrd="0" destOrd="0" presId="urn:microsoft.com/office/officeart/2018/2/layout/IconCircleList"/>
    <dgm:cxn modelId="{A0FC6ABA-1932-477F-80D3-E37CB09A43BA}" type="presParOf" srcId="{85B6B3DF-6C80-44ED-9BEB-AF8960890E72}" destId="{D7F72726-6539-4066-83FE-E9F5C2678246}" srcOrd="1" destOrd="0" presId="urn:microsoft.com/office/officeart/2018/2/layout/IconCircleList"/>
    <dgm:cxn modelId="{B66C3039-E7BE-4372-8658-6E2CBD87C516}" type="presParOf" srcId="{85B6B3DF-6C80-44ED-9BEB-AF8960890E72}" destId="{A08124D6-0EA3-4DD0-8529-F255F836ACE3}" srcOrd="2" destOrd="0" presId="urn:microsoft.com/office/officeart/2018/2/layout/IconCircleList"/>
    <dgm:cxn modelId="{86E0594C-9A8B-4754-BCB0-CAEBD98D1A8D}" type="presParOf" srcId="{85B6B3DF-6C80-44ED-9BEB-AF8960890E72}" destId="{0ADA3B98-7961-41C5-8BB2-0CF463F69571}" srcOrd="3" destOrd="0" presId="urn:microsoft.com/office/officeart/2018/2/layout/IconCircleList"/>
    <dgm:cxn modelId="{93BE4F3E-BE54-47E6-B4A0-FF4091E3A122}" type="presParOf" srcId="{A1B74F43-5C6C-49F3-BB28-B72E31EC7DB1}" destId="{50BE0C1C-04F2-453C-BE23-89DDEC7A45DC}" srcOrd="7" destOrd="0" presId="urn:microsoft.com/office/officeart/2018/2/layout/IconCircleList"/>
    <dgm:cxn modelId="{EDED97FF-1947-497F-B825-597FD0EF931F}" type="presParOf" srcId="{A1B74F43-5C6C-49F3-BB28-B72E31EC7DB1}" destId="{5A9DEB9C-1444-4710-B1F6-8238A8895214}" srcOrd="8" destOrd="0" presId="urn:microsoft.com/office/officeart/2018/2/layout/IconCircleList"/>
    <dgm:cxn modelId="{9DF6D436-D153-4736-B16C-0F15FA103970}" type="presParOf" srcId="{5A9DEB9C-1444-4710-B1F6-8238A8895214}" destId="{9EB5C378-3FE1-4130-91E2-3A48CFF67860}" srcOrd="0" destOrd="0" presId="urn:microsoft.com/office/officeart/2018/2/layout/IconCircleList"/>
    <dgm:cxn modelId="{45DA28F8-05B7-4736-A341-DA1F8597891F}" type="presParOf" srcId="{5A9DEB9C-1444-4710-B1F6-8238A8895214}" destId="{37EE1E41-6641-4F2D-B364-7D20EC4BBBD7}" srcOrd="1" destOrd="0" presId="urn:microsoft.com/office/officeart/2018/2/layout/IconCircleList"/>
    <dgm:cxn modelId="{0D6C4E25-6E5C-4807-88A8-C5271D5D2BB1}" type="presParOf" srcId="{5A9DEB9C-1444-4710-B1F6-8238A8895214}" destId="{ADAF7469-77DF-4C5F-AA4E-BBD62BFC147F}" srcOrd="2" destOrd="0" presId="urn:microsoft.com/office/officeart/2018/2/layout/IconCircleList"/>
    <dgm:cxn modelId="{30A7F89F-5FA7-460F-AA05-6BD8824ED56A}" type="presParOf" srcId="{5A9DEB9C-1444-4710-B1F6-8238A8895214}" destId="{1E5CD71C-3781-4212-87B1-E1419DE027A5}" srcOrd="3" destOrd="0" presId="urn:microsoft.com/office/officeart/2018/2/layout/IconCircleList"/>
    <dgm:cxn modelId="{887AF947-9D7F-4D1B-9F18-21ADDBCCFCC7}" type="presParOf" srcId="{A1B74F43-5C6C-49F3-BB28-B72E31EC7DB1}" destId="{94764329-A6F2-47AF-ACF8-397440979A8B}" srcOrd="9" destOrd="0" presId="urn:microsoft.com/office/officeart/2018/2/layout/IconCircleList"/>
    <dgm:cxn modelId="{58A97A3C-9688-4E13-8233-1F523AFD225A}" type="presParOf" srcId="{A1B74F43-5C6C-49F3-BB28-B72E31EC7DB1}" destId="{9E7B1C76-FABF-478E-991C-BD36991F60E1}" srcOrd="10" destOrd="0" presId="urn:microsoft.com/office/officeart/2018/2/layout/IconCircleList"/>
    <dgm:cxn modelId="{AC6E76DB-3E63-4F26-BB73-8AFE61928786}" type="presParOf" srcId="{9E7B1C76-FABF-478E-991C-BD36991F60E1}" destId="{A7D1655C-0D98-4B32-9B17-BDC4AD7C3801}" srcOrd="0" destOrd="0" presId="urn:microsoft.com/office/officeart/2018/2/layout/IconCircleList"/>
    <dgm:cxn modelId="{8AFF8C28-F7A8-4CBC-97D1-F2FD1F952197}" type="presParOf" srcId="{9E7B1C76-FABF-478E-991C-BD36991F60E1}" destId="{2DD2BEC8-1B07-41C5-95D4-1F4D2B5ED26E}" srcOrd="1" destOrd="0" presId="urn:microsoft.com/office/officeart/2018/2/layout/IconCircleList"/>
    <dgm:cxn modelId="{9890A025-CBEA-456C-9DCD-2355F4A114A2}" type="presParOf" srcId="{9E7B1C76-FABF-478E-991C-BD36991F60E1}" destId="{E18B39DD-F3A1-4082-8A3D-0EF3B351AA04}" srcOrd="2" destOrd="0" presId="urn:microsoft.com/office/officeart/2018/2/layout/IconCircleList"/>
    <dgm:cxn modelId="{860E42AF-532B-4544-96C7-17B33E9EBA54}" type="presParOf" srcId="{9E7B1C76-FABF-478E-991C-BD36991F60E1}" destId="{9E0C40BA-E3CC-413C-9674-25E06D722373}"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1C8CE5-BBFA-4A2F-BF9D-59CC0BE1456F}"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D1890EF4-E301-485B-9A16-C151326A65C1}">
      <dgm:prSet/>
      <dgm:spPr/>
      <dgm:t>
        <a:bodyPr/>
        <a:lstStyle/>
        <a:p>
          <a:r>
            <a:rPr lang="en-US" b="1" dirty="0"/>
            <a:t>Summary of methodologies</a:t>
          </a:r>
        </a:p>
        <a:p>
          <a:endParaRPr lang="en-US" dirty="0"/>
        </a:p>
        <a:p>
          <a:r>
            <a:rPr lang="en-US" dirty="0"/>
            <a:t>The project employed geospatial and data visualization techniques to analyze SpaceX launch sites.</a:t>
          </a:r>
        </a:p>
      </dgm:t>
    </dgm:pt>
    <dgm:pt modelId="{0D588D2C-0837-4A82-B702-7EA182538358}" type="parTrans" cxnId="{F8F70681-77DD-419C-9832-6E588F940822}">
      <dgm:prSet/>
      <dgm:spPr/>
      <dgm:t>
        <a:bodyPr/>
        <a:lstStyle/>
        <a:p>
          <a:endParaRPr lang="en-US"/>
        </a:p>
      </dgm:t>
    </dgm:pt>
    <dgm:pt modelId="{B326FB17-4A3F-4353-A89C-E5562A53DF30}" type="sibTrans" cxnId="{F8F70681-77DD-419C-9832-6E588F940822}">
      <dgm:prSet/>
      <dgm:spPr/>
      <dgm:t>
        <a:bodyPr/>
        <a:lstStyle/>
        <a:p>
          <a:endParaRPr lang="en-US"/>
        </a:p>
      </dgm:t>
    </dgm:pt>
    <dgm:pt modelId="{529043B8-24F2-4F4B-BD81-893B9E2413AD}">
      <dgm:prSet/>
      <dgm:spPr/>
      <dgm:t>
        <a:bodyPr/>
        <a:lstStyle/>
        <a:p>
          <a:r>
            <a:rPr lang="en-US" b="1" dirty="0"/>
            <a:t>Summary of all results</a:t>
          </a:r>
        </a:p>
        <a:p>
          <a:endParaRPr lang="en-US" dirty="0"/>
        </a:p>
        <a:p>
          <a:r>
            <a:rPr lang="en-US" dirty="0"/>
            <a:t>This project combined technical rigor with user-centric visualization to provide actionable insights into SpaceX's launch operations, enhancing strategic planning and operational efficiency.</a:t>
          </a:r>
        </a:p>
      </dgm:t>
    </dgm:pt>
    <dgm:pt modelId="{8BD744BB-9400-40C2-A7F2-117A9F465EA6}" type="parTrans" cxnId="{00BE6548-DBB1-4BC5-96EC-2F5368378565}">
      <dgm:prSet/>
      <dgm:spPr/>
      <dgm:t>
        <a:bodyPr/>
        <a:lstStyle/>
        <a:p>
          <a:endParaRPr lang="en-US"/>
        </a:p>
      </dgm:t>
    </dgm:pt>
    <dgm:pt modelId="{4F2C2972-6608-4690-85BC-595E7A360FB6}" type="sibTrans" cxnId="{00BE6548-DBB1-4BC5-96EC-2F5368378565}">
      <dgm:prSet/>
      <dgm:spPr/>
      <dgm:t>
        <a:bodyPr/>
        <a:lstStyle/>
        <a:p>
          <a:endParaRPr lang="en-US"/>
        </a:p>
      </dgm:t>
    </dgm:pt>
    <dgm:pt modelId="{377F467B-A57C-433C-8901-93FB2E89791A}" type="pres">
      <dgm:prSet presAssocID="{161C8CE5-BBFA-4A2F-BF9D-59CC0BE1456F}" presName="root" presStyleCnt="0">
        <dgm:presLayoutVars>
          <dgm:dir/>
          <dgm:resizeHandles val="exact"/>
        </dgm:presLayoutVars>
      </dgm:prSet>
      <dgm:spPr/>
    </dgm:pt>
    <dgm:pt modelId="{6DF709EB-682E-47DE-A329-830C2AD5FB2C}" type="pres">
      <dgm:prSet presAssocID="{D1890EF4-E301-485B-9A16-C151326A65C1}" presName="compNode" presStyleCnt="0"/>
      <dgm:spPr/>
    </dgm:pt>
    <dgm:pt modelId="{0335B5B8-1C82-4650-9872-9AC4925CD729}" type="pres">
      <dgm:prSet presAssocID="{D1890EF4-E301-485B-9A16-C151326A65C1}" presName="bgRect" presStyleLbl="bgShp" presStyleIdx="0" presStyleCnt="2"/>
      <dgm:spPr/>
    </dgm:pt>
    <dgm:pt modelId="{D193EF8C-DEA9-4F95-B352-CED4C59B78E3}" type="pres">
      <dgm:prSet presAssocID="{D1890EF4-E301-485B-9A16-C151326A65C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7C2758A6-426A-4FBD-A909-3C74EDE8BC37}" type="pres">
      <dgm:prSet presAssocID="{D1890EF4-E301-485B-9A16-C151326A65C1}" presName="spaceRect" presStyleCnt="0"/>
      <dgm:spPr/>
    </dgm:pt>
    <dgm:pt modelId="{960225AF-D155-4ED5-9285-1E98618E9B69}" type="pres">
      <dgm:prSet presAssocID="{D1890EF4-E301-485B-9A16-C151326A65C1}" presName="parTx" presStyleLbl="revTx" presStyleIdx="0" presStyleCnt="2">
        <dgm:presLayoutVars>
          <dgm:chMax val="0"/>
          <dgm:chPref val="0"/>
        </dgm:presLayoutVars>
      </dgm:prSet>
      <dgm:spPr/>
    </dgm:pt>
    <dgm:pt modelId="{65F410E4-1708-4AB0-A8F9-C593D14D193B}" type="pres">
      <dgm:prSet presAssocID="{B326FB17-4A3F-4353-A89C-E5562A53DF30}" presName="sibTrans" presStyleCnt="0"/>
      <dgm:spPr/>
    </dgm:pt>
    <dgm:pt modelId="{8E87B748-8BA0-4008-AB22-C8FB83D2CE8A}" type="pres">
      <dgm:prSet presAssocID="{529043B8-24F2-4F4B-BD81-893B9E2413AD}" presName="compNode" presStyleCnt="0"/>
      <dgm:spPr/>
    </dgm:pt>
    <dgm:pt modelId="{90E979E7-C478-4A8E-9C26-B78C5248F8F8}" type="pres">
      <dgm:prSet presAssocID="{529043B8-24F2-4F4B-BD81-893B9E2413AD}" presName="bgRect" presStyleLbl="bgShp" presStyleIdx="1" presStyleCnt="2"/>
      <dgm:spPr/>
    </dgm:pt>
    <dgm:pt modelId="{92E4C8B5-2CB4-4BAA-9651-7EEF7F2C5C6E}" type="pres">
      <dgm:prSet presAssocID="{529043B8-24F2-4F4B-BD81-893B9E2413A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46DE2780-E466-43AF-9823-B135D7878959}" type="pres">
      <dgm:prSet presAssocID="{529043B8-24F2-4F4B-BD81-893B9E2413AD}" presName="spaceRect" presStyleCnt="0"/>
      <dgm:spPr/>
    </dgm:pt>
    <dgm:pt modelId="{CBF9F77D-CDEB-43FB-AA8D-883A65F8F238}" type="pres">
      <dgm:prSet presAssocID="{529043B8-24F2-4F4B-BD81-893B9E2413AD}" presName="parTx" presStyleLbl="revTx" presStyleIdx="1" presStyleCnt="2">
        <dgm:presLayoutVars>
          <dgm:chMax val="0"/>
          <dgm:chPref val="0"/>
        </dgm:presLayoutVars>
      </dgm:prSet>
      <dgm:spPr/>
    </dgm:pt>
  </dgm:ptLst>
  <dgm:cxnLst>
    <dgm:cxn modelId="{8FD5AE0B-9870-487B-818C-33CB608155D4}" type="presOf" srcId="{D1890EF4-E301-485B-9A16-C151326A65C1}" destId="{960225AF-D155-4ED5-9285-1E98618E9B69}" srcOrd="0" destOrd="0" presId="urn:microsoft.com/office/officeart/2018/2/layout/IconVerticalSolidList"/>
    <dgm:cxn modelId="{00BE6548-DBB1-4BC5-96EC-2F5368378565}" srcId="{161C8CE5-BBFA-4A2F-BF9D-59CC0BE1456F}" destId="{529043B8-24F2-4F4B-BD81-893B9E2413AD}" srcOrd="1" destOrd="0" parTransId="{8BD744BB-9400-40C2-A7F2-117A9F465EA6}" sibTransId="{4F2C2972-6608-4690-85BC-595E7A360FB6}"/>
    <dgm:cxn modelId="{C82EF16A-F582-4CB3-BB13-9A7D199FFF81}" type="presOf" srcId="{161C8CE5-BBFA-4A2F-BF9D-59CC0BE1456F}" destId="{377F467B-A57C-433C-8901-93FB2E89791A}" srcOrd="0" destOrd="0" presId="urn:microsoft.com/office/officeart/2018/2/layout/IconVerticalSolidList"/>
    <dgm:cxn modelId="{F8F70681-77DD-419C-9832-6E588F940822}" srcId="{161C8CE5-BBFA-4A2F-BF9D-59CC0BE1456F}" destId="{D1890EF4-E301-485B-9A16-C151326A65C1}" srcOrd="0" destOrd="0" parTransId="{0D588D2C-0837-4A82-B702-7EA182538358}" sibTransId="{B326FB17-4A3F-4353-A89C-E5562A53DF30}"/>
    <dgm:cxn modelId="{C3F9F6CE-4652-48B1-BFC8-8725F70559CE}" type="presOf" srcId="{529043B8-24F2-4F4B-BD81-893B9E2413AD}" destId="{CBF9F77D-CDEB-43FB-AA8D-883A65F8F238}" srcOrd="0" destOrd="0" presId="urn:microsoft.com/office/officeart/2018/2/layout/IconVerticalSolidList"/>
    <dgm:cxn modelId="{0498FAF0-C362-4C77-9209-E78BC0C912FC}" type="presParOf" srcId="{377F467B-A57C-433C-8901-93FB2E89791A}" destId="{6DF709EB-682E-47DE-A329-830C2AD5FB2C}" srcOrd="0" destOrd="0" presId="urn:microsoft.com/office/officeart/2018/2/layout/IconVerticalSolidList"/>
    <dgm:cxn modelId="{59A93C52-7D8F-49A2-B949-515FF5343905}" type="presParOf" srcId="{6DF709EB-682E-47DE-A329-830C2AD5FB2C}" destId="{0335B5B8-1C82-4650-9872-9AC4925CD729}" srcOrd="0" destOrd="0" presId="urn:microsoft.com/office/officeart/2018/2/layout/IconVerticalSolidList"/>
    <dgm:cxn modelId="{72F8D0A7-C0A2-41E3-B759-6B222FBEF133}" type="presParOf" srcId="{6DF709EB-682E-47DE-A329-830C2AD5FB2C}" destId="{D193EF8C-DEA9-4F95-B352-CED4C59B78E3}" srcOrd="1" destOrd="0" presId="urn:microsoft.com/office/officeart/2018/2/layout/IconVerticalSolidList"/>
    <dgm:cxn modelId="{9CFF6B78-F668-4C58-B222-303A8C03C481}" type="presParOf" srcId="{6DF709EB-682E-47DE-A329-830C2AD5FB2C}" destId="{7C2758A6-426A-4FBD-A909-3C74EDE8BC37}" srcOrd="2" destOrd="0" presId="urn:microsoft.com/office/officeart/2018/2/layout/IconVerticalSolidList"/>
    <dgm:cxn modelId="{A92EAE67-D42B-4884-81A6-D463A716FD68}" type="presParOf" srcId="{6DF709EB-682E-47DE-A329-830C2AD5FB2C}" destId="{960225AF-D155-4ED5-9285-1E98618E9B69}" srcOrd="3" destOrd="0" presId="urn:microsoft.com/office/officeart/2018/2/layout/IconVerticalSolidList"/>
    <dgm:cxn modelId="{08A8FEDA-D092-42A7-9F77-91B980A72A6B}" type="presParOf" srcId="{377F467B-A57C-433C-8901-93FB2E89791A}" destId="{65F410E4-1708-4AB0-A8F9-C593D14D193B}" srcOrd="1" destOrd="0" presId="urn:microsoft.com/office/officeart/2018/2/layout/IconVerticalSolidList"/>
    <dgm:cxn modelId="{17B6134E-AD62-4B68-8A2D-F9D391CFFC39}" type="presParOf" srcId="{377F467B-A57C-433C-8901-93FB2E89791A}" destId="{8E87B748-8BA0-4008-AB22-C8FB83D2CE8A}" srcOrd="2" destOrd="0" presId="urn:microsoft.com/office/officeart/2018/2/layout/IconVerticalSolidList"/>
    <dgm:cxn modelId="{5C6E26CF-294D-481A-8E3C-AF3D0C44A381}" type="presParOf" srcId="{8E87B748-8BA0-4008-AB22-C8FB83D2CE8A}" destId="{90E979E7-C478-4A8E-9C26-B78C5248F8F8}" srcOrd="0" destOrd="0" presId="urn:microsoft.com/office/officeart/2018/2/layout/IconVerticalSolidList"/>
    <dgm:cxn modelId="{A7B6A0FA-7746-4F86-A531-4BDFDEE12FF9}" type="presParOf" srcId="{8E87B748-8BA0-4008-AB22-C8FB83D2CE8A}" destId="{92E4C8B5-2CB4-4BAA-9651-7EEF7F2C5C6E}" srcOrd="1" destOrd="0" presId="urn:microsoft.com/office/officeart/2018/2/layout/IconVerticalSolidList"/>
    <dgm:cxn modelId="{0AC48BD6-D0A0-49CE-B8FD-7AD17028C31F}" type="presParOf" srcId="{8E87B748-8BA0-4008-AB22-C8FB83D2CE8A}" destId="{46DE2780-E466-43AF-9823-B135D7878959}" srcOrd="2" destOrd="0" presId="urn:microsoft.com/office/officeart/2018/2/layout/IconVerticalSolidList"/>
    <dgm:cxn modelId="{83335FAD-ACDC-4B7F-9E23-722C2A130A00}" type="presParOf" srcId="{8E87B748-8BA0-4008-AB22-C8FB83D2CE8A}" destId="{CBF9F77D-CDEB-43FB-AA8D-883A65F8F2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E4B86B-6705-4ACC-9263-2644C3DD2112}" type="doc">
      <dgm:prSet loTypeId="urn:microsoft.com/office/officeart/2018/2/layout/IconVerticalSolidList" loCatId="icon" qsTypeId="urn:microsoft.com/office/officeart/2005/8/quickstyle/simple5" qsCatId="simple" csTypeId="urn:microsoft.com/office/officeart/2005/8/colors/colorful2" csCatId="colorful" phldr="1"/>
      <dgm:spPr/>
    </dgm:pt>
    <dgm:pt modelId="{5FC9E381-4B4A-4689-B544-E5795436F721}">
      <dgm:prSet phldrT="[Text]"/>
      <dgm:spPr/>
      <dgm:t>
        <a:bodyPr/>
        <a:lstStyle/>
        <a:p>
          <a:pPr>
            <a:lnSpc>
              <a:spcPct val="100000"/>
            </a:lnSpc>
          </a:pPr>
          <a:r>
            <a:rPr lang="en-CA"/>
            <a:t>Start</a:t>
          </a:r>
        </a:p>
      </dgm:t>
    </dgm:pt>
    <dgm:pt modelId="{4A3BF369-A1EC-42FC-8C2A-E90E433644E1}" type="parTrans" cxnId="{3D0CB6EB-40D6-4470-95A7-305C00A9BF60}">
      <dgm:prSet/>
      <dgm:spPr/>
      <dgm:t>
        <a:bodyPr/>
        <a:lstStyle/>
        <a:p>
          <a:endParaRPr lang="en-CA"/>
        </a:p>
      </dgm:t>
    </dgm:pt>
    <dgm:pt modelId="{64882F15-52E6-4083-87A0-9071FCA4B2DF}" type="sibTrans" cxnId="{3D0CB6EB-40D6-4470-95A7-305C00A9BF60}">
      <dgm:prSet/>
      <dgm:spPr/>
      <dgm:t>
        <a:bodyPr/>
        <a:lstStyle/>
        <a:p>
          <a:endParaRPr lang="en-CA"/>
        </a:p>
      </dgm:t>
    </dgm:pt>
    <dgm:pt modelId="{C01022CC-E13E-4C48-AD43-78700C6BF3F4}">
      <dgm:prSet phldrT="[Text]"/>
      <dgm:spPr/>
      <dgm:t>
        <a:bodyPr/>
        <a:lstStyle/>
        <a:p>
          <a:pPr>
            <a:lnSpc>
              <a:spcPct val="100000"/>
            </a:lnSpc>
          </a:pPr>
          <a:r>
            <a:rPr lang="en-CA"/>
            <a:t> Access API</a:t>
          </a:r>
        </a:p>
      </dgm:t>
    </dgm:pt>
    <dgm:pt modelId="{6915E357-C529-4D7A-B1DE-88D5AD1FC734}" type="parTrans" cxnId="{AD536862-E87E-4614-9A96-48784BB87510}">
      <dgm:prSet/>
      <dgm:spPr/>
      <dgm:t>
        <a:bodyPr/>
        <a:lstStyle/>
        <a:p>
          <a:endParaRPr lang="en-CA"/>
        </a:p>
      </dgm:t>
    </dgm:pt>
    <dgm:pt modelId="{8817FF38-D532-44F2-B7B8-40F450C0A168}" type="sibTrans" cxnId="{AD536862-E87E-4614-9A96-48784BB87510}">
      <dgm:prSet/>
      <dgm:spPr/>
      <dgm:t>
        <a:bodyPr/>
        <a:lstStyle/>
        <a:p>
          <a:endParaRPr lang="en-CA"/>
        </a:p>
      </dgm:t>
    </dgm:pt>
    <dgm:pt modelId="{114A54F9-9407-4834-95CC-D9543F876936}">
      <dgm:prSet phldrT="[Text]"/>
      <dgm:spPr/>
      <dgm:t>
        <a:bodyPr/>
        <a:lstStyle/>
        <a:p>
          <a:pPr>
            <a:lnSpc>
              <a:spcPct val="100000"/>
            </a:lnSpc>
          </a:pPr>
          <a:r>
            <a:rPr lang="en-CA"/>
            <a:t>Extract Data</a:t>
          </a:r>
        </a:p>
      </dgm:t>
    </dgm:pt>
    <dgm:pt modelId="{B2E2D4DC-90D8-4F0D-A556-E25AE3B3E49C}" type="parTrans" cxnId="{3DD5E713-A0C6-4AB0-BA03-C6118970AE6A}">
      <dgm:prSet/>
      <dgm:spPr/>
      <dgm:t>
        <a:bodyPr/>
        <a:lstStyle/>
        <a:p>
          <a:endParaRPr lang="en-CA"/>
        </a:p>
      </dgm:t>
    </dgm:pt>
    <dgm:pt modelId="{E734AFCA-3F0D-498F-98B9-A2B8191D408F}" type="sibTrans" cxnId="{3DD5E713-A0C6-4AB0-BA03-C6118970AE6A}">
      <dgm:prSet/>
      <dgm:spPr/>
      <dgm:t>
        <a:bodyPr/>
        <a:lstStyle/>
        <a:p>
          <a:endParaRPr lang="en-CA"/>
        </a:p>
      </dgm:t>
    </dgm:pt>
    <dgm:pt modelId="{225C900F-DDDC-4837-A02D-3DB41957493B}">
      <dgm:prSet phldrT="[Text]"/>
      <dgm:spPr/>
      <dgm:t>
        <a:bodyPr/>
        <a:lstStyle/>
        <a:p>
          <a:pPr>
            <a:lnSpc>
              <a:spcPct val="100000"/>
            </a:lnSpc>
          </a:pPr>
          <a:r>
            <a:rPr lang="en-CA"/>
            <a:t> Scrape Additional Info</a:t>
          </a:r>
        </a:p>
      </dgm:t>
    </dgm:pt>
    <dgm:pt modelId="{C84F6182-C8C6-4998-A9FE-E434E5EE9ED1}" type="parTrans" cxnId="{18F9B1FB-13CD-4F94-A255-C87E9106A86E}">
      <dgm:prSet/>
      <dgm:spPr/>
      <dgm:t>
        <a:bodyPr/>
        <a:lstStyle/>
        <a:p>
          <a:endParaRPr lang="en-CA"/>
        </a:p>
      </dgm:t>
    </dgm:pt>
    <dgm:pt modelId="{FCCF9795-7795-4101-8D6A-17BE308C0B04}" type="sibTrans" cxnId="{18F9B1FB-13CD-4F94-A255-C87E9106A86E}">
      <dgm:prSet/>
      <dgm:spPr/>
      <dgm:t>
        <a:bodyPr/>
        <a:lstStyle/>
        <a:p>
          <a:endParaRPr lang="en-CA"/>
        </a:p>
      </dgm:t>
    </dgm:pt>
    <dgm:pt modelId="{22DF4349-A252-46EA-9927-11AA1ED541A6}">
      <dgm:prSet phldrT="[Text]"/>
      <dgm:spPr/>
      <dgm:t>
        <a:bodyPr/>
        <a:lstStyle/>
        <a:p>
          <a:pPr>
            <a:lnSpc>
              <a:spcPct val="100000"/>
            </a:lnSpc>
          </a:pPr>
          <a:r>
            <a:rPr lang="en-CA"/>
            <a:t> Store in Database</a:t>
          </a:r>
        </a:p>
      </dgm:t>
    </dgm:pt>
    <dgm:pt modelId="{38C8429D-F1B1-4D32-8B68-797E7F0D8321}" type="parTrans" cxnId="{D4CF5FD4-462C-4013-9C92-4FDDFB2F02FC}">
      <dgm:prSet/>
      <dgm:spPr/>
      <dgm:t>
        <a:bodyPr/>
        <a:lstStyle/>
        <a:p>
          <a:endParaRPr lang="en-CA"/>
        </a:p>
      </dgm:t>
    </dgm:pt>
    <dgm:pt modelId="{C72CD44E-B46B-4035-934B-942EC8194686}" type="sibTrans" cxnId="{D4CF5FD4-462C-4013-9C92-4FDDFB2F02FC}">
      <dgm:prSet/>
      <dgm:spPr/>
      <dgm:t>
        <a:bodyPr/>
        <a:lstStyle/>
        <a:p>
          <a:endParaRPr lang="en-CA"/>
        </a:p>
      </dgm:t>
    </dgm:pt>
    <dgm:pt modelId="{0A569796-F010-430B-8DFB-223760372384}">
      <dgm:prSet phldrT="[Text]"/>
      <dgm:spPr/>
      <dgm:t>
        <a:bodyPr/>
        <a:lstStyle/>
        <a:p>
          <a:pPr>
            <a:lnSpc>
              <a:spcPct val="100000"/>
            </a:lnSpc>
          </a:pPr>
          <a:r>
            <a:rPr lang="en-CA"/>
            <a:t>End</a:t>
          </a:r>
        </a:p>
      </dgm:t>
    </dgm:pt>
    <dgm:pt modelId="{D570C313-DD8D-4A4F-9950-17B7CAE5C0E6}" type="parTrans" cxnId="{471DF680-E9DE-45D0-B873-6D0F05F063D1}">
      <dgm:prSet/>
      <dgm:spPr/>
      <dgm:t>
        <a:bodyPr/>
        <a:lstStyle/>
        <a:p>
          <a:endParaRPr lang="en-CA"/>
        </a:p>
      </dgm:t>
    </dgm:pt>
    <dgm:pt modelId="{896CD549-0706-4BF6-AF5A-B29B064AB4A6}" type="sibTrans" cxnId="{471DF680-E9DE-45D0-B873-6D0F05F063D1}">
      <dgm:prSet/>
      <dgm:spPr/>
      <dgm:t>
        <a:bodyPr/>
        <a:lstStyle/>
        <a:p>
          <a:endParaRPr lang="en-CA"/>
        </a:p>
      </dgm:t>
    </dgm:pt>
    <dgm:pt modelId="{AF036ABA-6F85-4631-A993-9949A4DEFEA7}" type="pres">
      <dgm:prSet presAssocID="{EDE4B86B-6705-4ACC-9263-2644C3DD2112}" presName="root" presStyleCnt="0">
        <dgm:presLayoutVars>
          <dgm:dir/>
          <dgm:resizeHandles val="exact"/>
        </dgm:presLayoutVars>
      </dgm:prSet>
      <dgm:spPr/>
    </dgm:pt>
    <dgm:pt modelId="{6D049A71-065C-48EA-BADC-4A439EBFFBB4}" type="pres">
      <dgm:prSet presAssocID="{5FC9E381-4B4A-4689-B544-E5795436F721}" presName="compNode" presStyleCnt="0"/>
      <dgm:spPr/>
    </dgm:pt>
    <dgm:pt modelId="{85CFB035-4698-4730-A529-AEB2199E81A1}" type="pres">
      <dgm:prSet presAssocID="{5FC9E381-4B4A-4689-B544-E5795436F721}" presName="bgRect" presStyleLbl="bgShp" presStyleIdx="0" presStyleCnt="6"/>
      <dgm:spPr/>
    </dgm:pt>
    <dgm:pt modelId="{38D03FE2-C970-4226-AC6A-0FE3AC52137F}" type="pres">
      <dgm:prSet presAssocID="{5FC9E381-4B4A-4689-B544-E5795436F72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eginning"/>
        </a:ext>
      </dgm:extLst>
    </dgm:pt>
    <dgm:pt modelId="{872C330C-BBE6-4A7A-8398-FE4C1A01BF2A}" type="pres">
      <dgm:prSet presAssocID="{5FC9E381-4B4A-4689-B544-E5795436F721}" presName="spaceRect" presStyleCnt="0"/>
      <dgm:spPr/>
    </dgm:pt>
    <dgm:pt modelId="{6E704891-8EB7-415C-825B-D035D272D426}" type="pres">
      <dgm:prSet presAssocID="{5FC9E381-4B4A-4689-B544-E5795436F721}" presName="parTx" presStyleLbl="revTx" presStyleIdx="0" presStyleCnt="6">
        <dgm:presLayoutVars>
          <dgm:chMax val="0"/>
          <dgm:chPref val="0"/>
        </dgm:presLayoutVars>
      </dgm:prSet>
      <dgm:spPr/>
    </dgm:pt>
    <dgm:pt modelId="{76ABA9F9-2B7F-4563-B5C8-49A689513917}" type="pres">
      <dgm:prSet presAssocID="{64882F15-52E6-4083-87A0-9071FCA4B2DF}" presName="sibTrans" presStyleCnt="0"/>
      <dgm:spPr/>
    </dgm:pt>
    <dgm:pt modelId="{EB8EB172-DA89-42DE-85CB-E0419B285EED}" type="pres">
      <dgm:prSet presAssocID="{C01022CC-E13E-4C48-AD43-78700C6BF3F4}" presName="compNode" presStyleCnt="0"/>
      <dgm:spPr/>
    </dgm:pt>
    <dgm:pt modelId="{CC8029C5-B2EB-409F-95BA-00262CC15551}" type="pres">
      <dgm:prSet presAssocID="{C01022CC-E13E-4C48-AD43-78700C6BF3F4}" presName="bgRect" presStyleLbl="bgShp" presStyleIdx="1" presStyleCnt="6"/>
      <dgm:spPr/>
    </dgm:pt>
    <dgm:pt modelId="{17FE5A44-E6E7-419B-8164-58C04D04E48C}" type="pres">
      <dgm:prSet presAssocID="{C01022CC-E13E-4C48-AD43-78700C6BF3F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71F6C39A-F89D-4290-B893-91897E4110FB}" type="pres">
      <dgm:prSet presAssocID="{C01022CC-E13E-4C48-AD43-78700C6BF3F4}" presName="spaceRect" presStyleCnt="0"/>
      <dgm:spPr/>
    </dgm:pt>
    <dgm:pt modelId="{2D9161A1-6758-4F07-B115-DC0E439AC4D1}" type="pres">
      <dgm:prSet presAssocID="{C01022CC-E13E-4C48-AD43-78700C6BF3F4}" presName="parTx" presStyleLbl="revTx" presStyleIdx="1" presStyleCnt="6">
        <dgm:presLayoutVars>
          <dgm:chMax val="0"/>
          <dgm:chPref val="0"/>
        </dgm:presLayoutVars>
      </dgm:prSet>
      <dgm:spPr/>
    </dgm:pt>
    <dgm:pt modelId="{652A8790-D240-4B97-B347-18F3B2737E8A}" type="pres">
      <dgm:prSet presAssocID="{8817FF38-D532-44F2-B7B8-40F450C0A168}" presName="sibTrans" presStyleCnt="0"/>
      <dgm:spPr/>
    </dgm:pt>
    <dgm:pt modelId="{3BF9C097-AB2A-45B8-9A22-7D58E27CDFC9}" type="pres">
      <dgm:prSet presAssocID="{114A54F9-9407-4834-95CC-D9543F876936}" presName="compNode" presStyleCnt="0"/>
      <dgm:spPr/>
    </dgm:pt>
    <dgm:pt modelId="{C3036D18-1888-42B6-8472-701C8F66FC2A}" type="pres">
      <dgm:prSet presAssocID="{114A54F9-9407-4834-95CC-D9543F876936}" presName="bgRect" presStyleLbl="bgShp" presStyleIdx="2" presStyleCnt="6"/>
      <dgm:spPr/>
    </dgm:pt>
    <dgm:pt modelId="{4787C519-CAC1-4DFC-9EDF-72DDAEC88280}" type="pres">
      <dgm:prSet presAssocID="{114A54F9-9407-4834-95CC-D9543F87693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C6D3E036-1E2F-4E55-A06E-30AB2EF6A97E}" type="pres">
      <dgm:prSet presAssocID="{114A54F9-9407-4834-95CC-D9543F876936}" presName="spaceRect" presStyleCnt="0"/>
      <dgm:spPr/>
    </dgm:pt>
    <dgm:pt modelId="{AC7F161E-F541-44AE-A56D-C5042F95ACFA}" type="pres">
      <dgm:prSet presAssocID="{114A54F9-9407-4834-95CC-D9543F876936}" presName="parTx" presStyleLbl="revTx" presStyleIdx="2" presStyleCnt="6">
        <dgm:presLayoutVars>
          <dgm:chMax val="0"/>
          <dgm:chPref val="0"/>
        </dgm:presLayoutVars>
      </dgm:prSet>
      <dgm:spPr/>
    </dgm:pt>
    <dgm:pt modelId="{8B4B155D-66D6-4C6F-9082-63AB112C3D12}" type="pres">
      <dgm:prSet presAssocID="{E734AFCA-3F0D-498F-98B9-A2B8191D408F}" presName="sibTrans" presStyleCnt="0"/>
      <dgm:spPr/>
    </dgm:pt>
    <dgm:pt modelId="{3982AEA2-953E-497D-AB2F-E11F0BEDE056}" type="pres">
      <dgm:prSet presAssocID="{225C900F-DDDC-4837-A02D-3DB41957493B}" presName="compNode" presStyleCnt="0"/>
      <dgm:spPr/>
    </dgm:pt>
    <dgm:pt modelId="{EAE0A68E-0192-481E-853C-8DA55ECCF3C1}" type="pres">
      <dgm:prSet presAssocID="{225C900F-DDDC-4837-A02D-3DB41957493B}" presName="bgRect" presStyleLbl="bgShp" presStyleIdx="3" presStyleCnt="6"/>
      <dgm:spPr/>
    </dgm:pt>
    <dgm:pt modelId="{C6FAE6FC-BC43-4DAA-8773-C4A8AE341896}" type="pres">
      <dgm:prSet presAssocID="{225C900F-DDDC-4837-A02D-3DB41957493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Nails"/>
        </a:ext>
      </dgm:extLst>
    </dgm:pt>
    <dgm:pt modelId="{CD3D1DC7-BDE9-42A0-BA21-7940909A73BA}" type="pres">
      <dgm:prSet presAssocID="{225C900F-DDDC-4837-A02D-3DB41957493B}" presName="spaceRect" presStyleCnt="0"/>
      <dgm:spPr/>
    </dgm:pt>
    <dgm:pt modelId="{1D532521-B399-4CC5-956B-9C6353EBEABC}" type="pres">
      <dgm:prSet presAssocID="{225C900F-DDDC-4837-A02D-3DB41957493B}" presName="parTx" presStyleLbl="revTx" presStyleIdx="3" presStyleCnt="6">
        <dgm:presLayoutVars>
          <dgm:chMax val="0"/>
          <dgm:chPref val="0"/>
        </dgm:presLayoutVars>
      </dgm:prSet>
      <dgm:spPr/>
    </dgm:pt>
    <dgm:pt modelId="{9387D39C-9AEB-447A-A1CF-0FDEB014502B}" type="pres">
      <dgm:prSet presAssocID="{FCCF9795-7795-4101-8D6A-17BE308C0B04}" presName="sibTrans" presStyleCnt="0"/>
      <dgm:spPr/>
    </dgm:pt>
    <dgm:pt modelId="{67569E88-97B0-4078-ABEC-E3CBEB867795}" type="pres">
      <dgm:prSet presAssocID="{22DF4349-A252-46EA-9927-11AA1ED541A6}" presName="compNode" presStyleCnt="0"/>
      <dgm:spPr/>
    </dgm:pt>
    <dgm:pt modelId="{D0676B95-61EF-447B-8658-9D1EEFFE076D}" type="pres">
      <dgm:prSet presAssocID="{22DF4349-A252-46EA-9927-11AA1ED541A6}" presName="bgRect" presStyleLbl="bgShp" presStyleIdx="4" presStyleCnt="6"/>
      <dgm:spPr/>
    </dgm:pt>
    <dgm:pt modelId="{6ED11C91-B9CC-4174-9AD4-353EEC091FF3}" type="pres">
      <dgm:prSet presAssocID="{22DF4349-A252-46EA-9927-11AA1ED541A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omputer"/>
        </a:ext>
      </dgm:extLst>
    </dgm:pt>
    <dgm:pt modelId="{882F189B-BB46-4AF0-A5B9-089FC9CA0675}" type="pres">
      <dgm:prSet presAssocID="{22DF4349-A252-46EA-9927-11AA1ED541A6}" presName="spaceRect" presStyleCnt="0"/>
      <dgm:spPr/>
    </dgm:pt>
    <dgm:pt modelId="{BA798D24-6D4C-4776-8C12-5D569EA4DB9A}" type="pres">
      <dgm:prSet presAssocID="{22DF4349-A252-46EA-9927-11AA1ED541A6}" presName="parTx" presStyleLbl="revTx" presStyleIdx="4" presStyleCnt="6">
        <dgm:presLayoutVars>
          <dgm:chMax val="0"/>
          <dgm:chPref val="0"/>
        </dgm:presLayoutVars>
      </dgm:prSet>
      <dgm:spPr/>
    </dgm:pt>
    <dgm:pt modelId="{2E7CB469-B369-4B3C-BE6A-18F2DB4721AC}" type="pres">
      <dgm:prSet presAssocID="{C72CD44E-B46B-4035-934B-942EC8194686}" presName="sibTrans" presStyleCnt="0"/>
      <dgm:spPr/>
    </dgm:pt>
    <dgm:pt modelId="{D51D50DB-D48A-42CF-BBB5-E7308EE6BA7C}" type="pres">
      <dgm:prSet presAssocID="{0A569796-F010-430B-8DFB-223760372384}" presName="compNode" presStyleCnt="0"/>
      <dgm:spPr/>
    </dgm:pt>
    <dgm:pt modelId="{2EED4694-3E42-45AD-B348-2431939A423B}" type="pres">
      <dgm:prSet presAssocID="{0A569796-F010-430B-8DFB-223760372384}" presName="bgRect" presStyleLbl="bgShp" presStyleIdx="5" presStyleCnt="6"/>
      <dgm:spPr/>
    </dgm:pt>
    <dgm:pt modelId="{3A206626-C761-48F3-9A31-C5BE9C0BE21D}" type="pres">
      <dgm:prSet presAssocID="{0A569796-F010-430B-8DFB-22376037238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top"/>
        </a:ext>
      </dgm:extLst>
    </dgm:pt>
    <dgm:pt modelId="{A637A938-6552-4047-8E8E-2ECCF219D4AE}" type="pres">
      <dgm:prSet presAssocID="{0A569796-F010-430B-8DFB-223760372384}" presName="spaceRect" presStyleCnt="0"/>
      <dgm:spPr/>
    </dgm:pt>
    <dgm:pt modelId="{37F87C01-1603-4D30-A2C2-1905F47B39F5}" type="pres">
      <dgm:prSet presAssocID="{0A569796-F010-430B-8DFB-223760372384}" presName="parTx" presStyleLbl="revTx" presStyleIdx="5" presStyleCnt="6">
        <dgm:presLayoutVars>
          <dgm:chMax val="0"/>
          <dgm:chPref val="0"/>
        </dgm:presLayoutVars>
      </dgm:prSet>
      <dgm:spPr/>
    </dgm:pt>
  </dgm:ptLst>
  <dgm:cxnLst>
    <dgm:cxn modelId="{374A0E01-1E14-4D1F-BD97-09E75E969D0F}" type="presOf" srcId="{225C900F-DDDC-4837-A02D-3DB41957493B}" destId="{1D532521-B399-4CC5-956B-9C6353EBEABC}" srcOrd="0" destOrd="0" presId="urn:microsoft.com/office/officeart/2018/2/layout/IconVerticalSolidList"/>
    <dgm:cxn modelId="{3DD5E713-A0C6-4AB0-BA03-C6118970AE6A}" srcId="{EDE4B86B-6705-4ACC-9263-2644C3DD2112}" destId="{114A54F9-9407-4834-95CC-D9543F876936}" srcOrd="2" destOrd="0" parTransId="{B2E2D4DC-90D8-4F0D-A556-E25AE3B3E49C}" sibTransId="{E734AFCA-3F0D-498F-98B9-A2B8191D408F}"/>
    <dgm:cxn modelId="{AD536862-E87E-4614-9A96-48784BB87510}" srcId="{EDE4B86B-6705-4ACC-9263-2644C3DD2112}" destId="{C01022CC-E13E-4C48-AD43-78700C6BF3F4}" srcOrd="1" destOrd="0" parTransId="{6915E357-C529-4D7A-B1DE-88D5AD1FC734}" sibTransId="{8817FF38-D532-44F2-B7B8-40F450C0A168}"/>
    <dgm:cxn modelId="{9A4E2076-7455-47A8-AC8D-996B6A7957AF}" type="presOf" srcId="{22DF4349-A252-46EA-9927-11AA1ED541A6}" destId="{BA798D24-6D4C-4776-8C12-5D569EA4DB9A}" srcOrd="0" destOrd="0" presId="urn:microsoft.com/office/officeart/2018/2/layout/IconVerticalSolidList"/>
    <dgm:cxn modelId="{33FEF979-ECCA-4E23-8FC9-887B9A612156}" type="presOf" srcId="{C01022CC-E13E-4C48-AD43-78700C6BF3F4}" destId="{2D9161A1-6758-4F07-B115-DC0E439AC4D1}" srcOrd="0" destOrd="0" presId="urn:microsoft.com/office/officeart/2018/2/layout/IconVerticalSolidList"/>
    <dgm:cxn modelId="{471DF680-E9DE-45D0-B873-6D0F05F063D1}" srcId="{EDE4B86B-6705-4ACC-9263-2644C3DD2112}" destId="{0A569796-F010-430B-8DFB-223760372384}" srcOrd="5" destOrd="0" parTransId="{D570C313-DD8D-4A4F-9950-17B7CAE5C0E6}" sibTransId="{896CD549-0706-4BF6-AF5A-B29B064AB4A6}"/>
    <dgm:cxn modelId="{F9632688-D0AA-425D-AA7D-648327AAF17F}" type="presOf" srcId="{5FC9E381-4B4A-4689-B544-E5795436F721}" destId="{6E704891-8EB7-415C-825B-D035D272D426}" srcOrd="0" destOrd="0" presId="urn:microsoft.com/office/officeart/2018/2/layout/IconVerticalSolidList"/>
    <dgm:cxn modelId="{C0CA0B95-C98C-4B86-B8F1-8612F77B6964}" type="presOf" srcId="{0A569796-F010-430B-8DFB-223760372384}" destId="{37F87C01-1603-4D30-A2C2-1905F47B39F5}" srcOrd="0" destOrd="0" presId="urn:microsoft.com/office/officeart/2018/2/layout/IconVerticalSolidList"/>
    <dgm:cxn modelId="{422904A6-6BA1-4B4A-A211-DF0A5B17808E}" type="presOf" srcId="{EDE4B86B-6705-4ACC-9263-2644C3DD2112}" destId="{AF036ABA-6F85-4631-A993-9949A4DEFEA7}" srcOrd="0" destOrd="0" presId="urn:microsoft.com/office/officeart/2018/2/layout/IconVerticalSolidList"/>
    <dgm:cxn modelId="{0F1DCBB0-5074-4956-A04B-9334172384AE}" type="presOf" srcId="{114A54F9-9407-4834-95CC-D9543F876936}" destId="{AC7F161E-F541-44AE-A56D-C5042F95ACFA}" srcOrd="0" destOrd="0" presId="urn:microsoft.com/office/officeart/2018/2/layout/IconVerticalSolidList"/>
    <dgm:cxn modelId="{D4CF5FD4-462C-4013-9C92-4FDDFB2F02FC}" srcId="{EDE4B86B-6705-4ACC-9263-2644C3DD2112}" destId="{22DF4349-A252-46EA-9927-11AA1ED541A6}" srcOrd="4" destOrd="0" parTransId="{38C8429D-F1B1-4D32-8B68-797E7F0D8321}" sibTransId="{C72CD44E-B46B-4035-934B-942EC8194686}"/>
    <dgm:cxn modelId="{3D0CB6EB-40D6-4470-95A7-305C00A9BF60}" srcId="{EDE4B86B-6705-4ACC-9263-2644C3DD2112}" destId="{5FC9E381-4B4A-4689-B544-E5795436F721}" srcOrd="0" destOrd="0" parTransId="{4A3BF369-A1EC-42FC-8C2A-E90E433644E1}" sibTransId="{64882F15-52E6-4083-87A0-9071FCA4B2DF}"/>
    <dgm:cxn modelId="{18F9B1FB-13CD-4F94-A255-C87E9106A86E}" srcId="{EDE4B86B-6705-4ACC-9263-2644C3DD2112}" destId="{225C900F-DDDC-4837-A02D-3DB41957493B}" srcOrd="3" destOrd="0" parTransId="{C84F6182-C8C6-4998-A9FE-E434E5EE9ED1}" sibTransId="{FCCF9795-7795-4101-8D6A-17BE308C0B04}"/>
    <dgm:cxn modelId="{A1EEFBCB-D3B1-4FC0-B93D-28DEA6587090}" type="presParOf" srcId="{AF036ABA-6F85-4631-A993-9949A4DEFEA7}" destId="{6D049A71-065C-48EA-BADC-4A439EBFFBB4}" srcOrd="0" destOrd="0" presId="urn:microsoft.com/office/officeart/2018/2/layout/IconVerticalSolidList"/>
    <dgm:cxn modelId="{C31C2149-D97A-4644-B25A-C255D1F1FC0D}" type="presParOf" srcId="{6D049A71-065C-48EA-BADC-4A439EBFFBB4}" destId="{85CFB035-4698-4730-A529-AEB2199E81A1}" srcOrd="0" destOrd="0" presId="urn:microsoft.com/office/officeart/2018/2/layout/IconVerticalSolidList"/>
    <dgm:cxn modelId="{43E6B419-DDC2-426A-94DB-814AEE0865D2}" type="presParOf" srcId="{6D049A71-065C-48EA-BADC-4A439EBFFBB4}" destId="{38D03FE2-C970-4226-AC6A-0FE3AC52137F}" srcOrd="1" destOrd="0" presId="urn:microsoft.com/office/officeart/2018/2/layout/IconVerticalSolidList"/>
    <dgm:cxn modelId="{4F118DAD-694C-497A-B871-194BFAFA053C}" type="presParOf" srcId="{6D049A71-065C-48EA-BADC-4A439EBFFBB4}" destId="{872C330C-BBE6-4A7A-8398-FE4C1A01BF2A}" srcOrd="2" destOrd="0" presId="urn:microsoft.com/office/officeart/2018/2/layout/IconVerticalSolidList"/>
    <dgm:cxn modelId="{7CFCB5BF-851C-47D1-882A-980FA479D1A5}" type="presParOf" srcId="{6D049A71-065C-48EA-BADC-4A439EBFFBB4}" destId="{6E704891-8EB7-415C-825B-D035D272D426}" srcOrd="3" destOrd="0" presId="urn:microsoft.com/office/officeart/2018/2/layout/IconVerticalSolidList"/>
    <dgm:cxn modelId="{A650ACA4-94D0-4E01-BFDE-477B6A89B625}" type="presParOf" srcId="{AF036ABA-6F85-4631-A993-9949A4DEFEA7}" destId="{76ABA9F9-2B7F-4563-B5C8-49A689513917}" srcOrd="1" destOrd="0" presId="urn:microsoft.com/office/officeart/2018/2/layout/IconVerticalSolidList"/>
    <dgm:cxn modelId="{D327B7CA-6669-46C6-96A9-0E66AFF9B145}" type="presParOf" srcId="{AF036ABA-6F85-4631-A993-9949A4DEFEA7}" destId="{EB8EB172-DA89-42DE-85CB-E0419B285EED}" srcOrd="2" destOrd="0" presId="urn:microsoft.com/office/officeart/2018/2/layout/IconVerticalSolidList"/>
    <dgm:cxn modelId="{2E6E05B8-9F91-445D-96CD-82C0F7F98EDC}" type="presParOf" srcId="{EB8EB172-DA89-42DE-85CB-E0419B285EED}" destId="{CC8029C5-B2EB-409F-95BA-00262CC15551}" srcOrd="0" destOrd="0" presId="urn:microsoft.com/office/officeart/2018/2/layout/IconVerticalSolidList"/>
    <dgm:cxn modelId="{FC279983-4782-4763-9AAA-E24DA153ABC8}" type="presParOf" srcId="{EB8EB172-DA89-42DE-85CB-E0419B285EED}" destId="{17FE5A44-E6E7-419B-8164-58C04D04E48C}" srcOrd="1" destOrd="0" presId="urn:microsoft.com/office/officeart/2018/2/layout/IconVerticalSolidList"/>
    <dgm:cxn modelId="{476515A6-38F8-49CE-9008-E52A3DC3307C}" type="presParOf" srcId="{EB8EB172-DA89-42DE-85CB-E0419B285EED}" destId="{71F6C39A-F89D-4290-B893-91897E4110FB}" srcOrd="2" destOrd="0" presId="urn:microsoft.com/office/officeart/2018/2/layout/IconVerticalSolidList"/>
    <dgm:cxn modelId="{F648C4EA-C94B-4588-8592-7B32FED9B9A4}" type="presParOf" srcId="{EB8EB172-DA89-42DE-85CB-E0419B285EED}" destId="{2D9161A1-6758-4F07-B115-DC0E439AC4D1}" srcOrd="3" destOrd="0" presId="urn:microsoft.com/office/officeart/2018/2/layout/IconVerticalSolidList"/>
    <dgm:cxn modelId="{46A76AF4-EF68-4CBC-B83F-17236A4CA1FE}" type="presParOf" srcId="{AF036ABA-6F85-4631-A993-9949A4DEFEA7}" destId="{652A8790-D240-4B97-B347-18F3B2737E8A}" srcOrd="3" destOrd="0" presId="urn:microsoft.com/office/officeart/2018/2/layout/IconVerticalSolidList"/>
    <dgm:cxn modelId="{3C7F2E83-519E-41B8-8FB6-7DA9378FEA55}" type="presParOf" srcId="{AF036ABA-6F85-4631-A993-9949A4DEFEA7}" destId="{3BF9C097-AB2A-45B8-9A22-7D58E27CDFC9}" srcOrd="4" destOrd="0" presId="urn:microsoft.com/office/officeart/2018/2/layout/IconVerticalSolidList"/>
    <dgm:cxn modelId="{DFF92E06-6A50-4AF4-AB9C-8AF63C0DCE79}" type="presParOf" srcId="{3BF9C097-AB2A-45B8-9A22-7D58E27CDFC9}" destId="{C3036D18-1888-42B6-8472-701C8F66FC2A}" srcOrd="0" destOrd="0" presId="urn:microsoft.com/office/officeart/2018/2/layout/IconVerticalSolidList"/>
    <dgm:cxn modelId="{9B3C3DCD-2197-4615-A334-E57E77563C59}" type="presParOf" srcId="{3BF9C097-AB2A-45B8-9A22-7D58E27CDFC9}" destId="{4787C519-CAC1-4DFC-9EDF-72DDAEC88280}" srcOrd="1" destOrd="0" presId="urn:microsoft.com/office/officeart/2018/2/layout/IconVerticalSolidList"/>
    <dgm:cxn modelId="{FD4CB8D7-F3FC-42F1-879F-0A0F8B12F5D2}" type="presParOf" srcId="{3BF9C097-AB2A-45B8-9A22-7D58E27CDFC9}" destId="{C6D3E036-1E2F-4E55-A06E-30AB2EF6A97E}" srcOrd="2" destOrd="0" presId="urn:microsoft.com/office/officeart/2018/2/layout/IconVerticalSolidList"/>
    <dgm:cxn modelId="{8408828E-B322-408A-B4A1-394C164C3DEB}" type="presParOf" srcId="{3BF9C097-AB2A-45B8-9A22-7D58E27CDFC9}" destId="{AC7F161E-F541-44AE-A56D-C5042F95ACFA}" srcOrd="3" destOrd="0" presId="urn:microsoft.com/office/officeart/2018/2/layout/IconVerticalSolidList"/>
    <dgm:cxn modelId="{9DB0F764-6B45-430D-BED6-A79B0CA3CBEF}" type="presParOf" srcId="{AF036ABA-6F85-4631-A993-9949A4DEFEA7}" destId="{8B4B155D-66D6-4C6F-9082-63AB112C3D12}" srcOrd="5" destOrd="0" presId="urn:microsoft.com/office/officeart/2018/2/layout/IconVerticalSolidList"/>
    <dgm:cxn modelId="{8382674C-7D9C-496A-B6F3-DE5CC716FFCC}" type="presParOf" srcId="{AF036ABA-6F85-4631-A993-9949A4DEFEA7}" destId="{3982AEA2-953E-497D-AB2F-E11F0BEDE056}" srcOrd="6" destOrd="0" presId="urn:microsoft.com/office/officeart/2018/2/layout/IconVerticalSolidList"/>
    <dgm:cxn modelId="{69B25918-9B1A-4D43-8C6A-CF01626B4691}" type="presParOf" srcId="{3982AEA2-953E-497D-AB2F-E11F0BEDE056}" destId="{EAE0A68E-0192-481E-853C-8DA55ECCF3C1}" srcOrd="0" destOrd="0" presId="urn:microsoft.com/office/officeart/2018/2/layout/IconVerticalSolidList"/>
    <dgm:cxn modelId="{935252AF-6A36-446E-AC27-117B18F14143}" type="presParOf" srcId="{3982AEA2-953E-497D-AB2F-E11F0BEDE056}" destId="{C6FAE6FC-BC43-4DAA-8773-C4A8AE341896}" srcOrd="1" destOrd="0" presId="urn:microsoft.com/office/officeart/2018/2/layout/IconVerticalSolidList"/>
    <dgm:cxn modelId="{5E59814E-41FA-42AD-BE50-EA055E091CD7}" type="presParOf" srcId="{3982AEA2-953E-497D-AB2F-E11F0BEDE056}" destId="{CD3D1DC7-BDE9-42A0-BA21-7940909A73BA}" srcOrd="2" destOrd="0" presId="urn:microsoft.com/office/officeart/2018/2/layout/IconVerticalSolidList"/>
    <dgm:cxn modelId="{F5EB71E9-4AC7-4469-A165-6E70EE09D064}" type="presParOf" srcId="{3982AEA2-953E-497D-AB2F-E11F0BEDE056}" destId="{1D532521-B399-4CC5-956B-9C6353EBEABC}" srcOrd="3" destOrd="0" presId="urn:microsoft.com/office/officeart/2018/2/layout/IconVerticalSolidList"/>
    <dgm:cxn modelId="{436F4AF9-79AF-4E91-998D-32241C2D3583}" type="presParOf" srcId="{AF036ABA-6F85-4631-A993-9949A4DEFEA7}" destId="{9387D39C-9AEB-447A-A1CF-0FDEB014502B}" srcOrd="7" destOrd="0" presId="urn:microsoft.com/office/officeart/2018/2/layout/IconVerticalSolidList"/>
    <dgm:cxn modelId="{BAF66BE3-8FF2-4EC2-8289-DB35F1A5D41B}" type="presParOf" srcId="{AF036ABA-6F85-4631-A993-9949A4DEFEA7}" destId="{67569E88-97B0-4078-ABEC-E3CBEB867795}" srcOrd="8" destOrd="0" presId="urn:microsoft.com/office/officeart/2018/2/layout/IconVerticalSolidList"/>
    <dgm:cxn modelId="{344423CF-884A-413D-9066-33DBB48871ED}" type="presParOf" srcId="{67569E88-97B0-4078-ABEC-E3CBEB867795}" destId="{D0676B95-61EF-447B-8658-9D1EEFFE076D}" srcOrd="0" destOrd="0" presId="urn:microsoft.com/office/officeart/2018/2/layout/IconVerticalSolidList"/>
    <dgm:cxn modelId="{D8E9589A-8F37-4542-9212-EA95C651F9D6}" type="presParOf" srcId="{67569E88-97B0-4078-ABEC-E3CBEB867795}" destId="{6ED11C91-B9CC-4174-9AD4-353EEC091FF3}" srcOrd="1" destOrd="0" presId="urn:microsoft.com/office/officeart/2018/2/layout/IconVerticalSolidList"/>
    <dgm:cxn modelId="{1F761B36-D16A-46EB-AB74-8D69B9F9A2EE}" type="presParOf" srcId="{67569E88-97B0-4078-ABEC-E3CBEB867795}" destId="{882F189B-BB46-4AF0-A5B9-089FC9CA0675}" srcOrd="2" destOrd="0" presId="urn:microsoft.com/office/officeart/2018/2/layout/IconVerticalSolidList"/>
    <dgm:cxn modelId="{865AA6A6-D448-472F-A516-E4AC7C872EC4}" type="presParOf" srcId="{67569E88-97B0-4078-ABEC-E3CBEB867795}" destId="{BA798D24-6D4C-4776-8C12-5D569EA4DB9A}" srcOrd="3" destOrd="0" presId="urn:microsoft.com/office/officeart/2018/2/layout/IconVerticalSolidList"/>
    <dgm:cxn modelId="{C38998DB-0FCC-4218-ABC0-2397ED11AB8E}" type="presParOf" srcId="{AF036ABA-6F85-4631-A993-9949A4DEFEA7}" destId="{2E7CB469-B369-4B3C-BE6A-18F2DB4721AC}" srcOrd="9" destOrd="0" presId="urn:microsoft.com/office/officeart/2018/2/layout/IconVerticalSolidList"/>
    <dgm:cxn modelId="{EFDDAF7C-0BA6-47AD-A22A-3DDB12FC946B}" type="presParOf" srcId="{AF036ABA-6F85-4631-A993-9949A4DEFEA7}" destId="{D51D50DB-D48A-42CF-BBB5-E7308EE6BA7C}" srcOrd="10" destOrd="0" presId="urn:microsoft.com/office/officeart/2018/2/layout/IconVerticalSolidList"/>
    <dgm:cxn modelId="{D45FD33E-A396-417B-AF5D-C047B36BECBB}" type="presParOf" srcId="{D51D50DB-D48A-42CF-BBB5-E7308EE6BA7C}" destId="{2EED4694-3E42-45AD-B348-2431939A423B}" srcOrd="0" destOrd="0" presId="urn:microsoft.com/office/officeart/2018/2/layout/IconVerticalSolidList"/>
    <dgm:cxn modelId="{1BE516BC-9A9E-4DFE-9E0F-55A86B0996D9}" type="presParOf" srcId="{D51D50DB-D48A-42CF-BBB5-E7308EE6BA7C}" destId="{3A206626-C761-48F3-9A31-C5BE9C0BE21D}" srcOrd="1" destOrd="0" presId="urn:microsoft.com/office/officeart/2018/2/layout/IconVerticalSolidList"/>
    <dgm:cxn modelId="{98F104A4-082F-4B25-9A99-7830268FB739}" type="presParOf" srcId="{D51D50DB-D48A-42CF-BBB5-E7308EE6BA7C}" destId="{A637A938-6552-4047-8E8E-2ECCF219D4AE}" srcOrd="2" destOrd="0" presId="urn:microsoft.com/office/officeart/2018/2/layout/IconVerticalSolidList"/>
    <dgm:cxn modelId="{60080180-1944-41A6-A59C-2BC29E79563A}" type="presParOf" srcId="{D51D50DB-D48A-42CF-BBB5-E7308EE6BA7C}" destId="{37F87C01-1603-4D30-A2C2-1905F47B39F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7574E8-FD6D-4332-8D1D-DD87C18797D3}"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CA"/>
        </a:p>
      </dgm:t>
    </dgm:pt>
    <dgm:pt modelId="{11259240-3D09-4946-8620-C285E29AB492}">
      <dgm:prSet phldrT="[Text]"/>
      <dgm:spPr/>
      <dgm:t>
        <a:bodyPr/>
        <a:lstStyle/>
        <a:p>
          <a:pPr>
            <a:lnSpc>
              <a:spcPct val="100000"/>
            </a:lnSpc>
            <a:defRPr cap="all"/>
          </a:pPr>
          <a:r>
            <a:rPr lang="en-CA"/>
            <a:t>Start</a:t>
          </a:r>
        </a:p>
      </dgm:t>
    </dgm:pt>
    <dgm:pt modelId="{D8768108-150F-40A5-B292-3B7BBB7E89B5}" type="parTrans" cxnId="{84AB3002-7B16-4757-9FEB-4B0E438EB9AC}">
      <dgm:prSet/>
      <dgm:spPr/>
      <dgm:t>
        <a:bodyPr/>
        <a:lstStyle/>
        <a:p>
          <a:endParaRPr lang="en-CA"/>
        </a:p>
      </dgm:t>
    </dgm:pt>
    <dgm:pt modelId="{5A45440A-458C-4423-A2D8-62B09815CD8A}" type="sibTrans" cxnId="{84AB3002-7B16-4757-9FEB-4B0E438EB9AC}">
      <dgm:prSet/>
      <dgm:spPr/>
      <dgm:t>
        <a:bodyPr/>
        <a:lstStyle/>
        <a:p>
          <a:endParaRPr lang="en-CA"/>
        </a:p>
      </dgm:t>
    </dgm:pt>
    <dgm:pt modelId="{60AFDFE0-3E7A-486C-B698-2A8AF76F23AA}">
      <dgm:prSet phldrT="[Text]"/>
      <dgm:spPr/>
      <dgm:t>
        <a:bodyPr/>
        <a:lstStyle/>
        <a:p>
          <a:pPr>
            <a:lnSpc>
              <a:spcPct val="100000"/>
            </a:lnSpc>
            <a:defRPr cap="all"/>
          </a:pPr>
          <a:r>
            <a:rPr lang="en-CA"/>
            <a:t>Query SpaceX API</a:t>
          </a:r>
        </a:p>
      </dgm:t>
    </dgm:pt>
    <dgm:pt modelId="{7E0E638B-4044-40A9-84F7-D3896075D1AC}" type="parTrans" cxnId="{6B8960DB-FEF4-4E6A-9CF8-94E48485E343}">
      <dgm:prSet/>
      <dgm:spPr/>
      <dgm:t>
        <a:bodyPr/>
        <a:lstStyle/>
        <a:p>
          <a:endParaRPr lang="en-CA"/>
        </a:p>
      </dgm:t>
    </dgm:pt>
    <dgm:pt modelId="{20B3A723-1911-4AD5-99C3-D891E4DE7B69}" type="sibTrans" cxnId="{6B8960DB-FEF4-4E6A-9CF8-94E48485E343}">
      <dgm:prSet/>
      <dgm:spPr/>
      <dgm:t>
        <a:bodyPr/>
        <a:lstStyle/>
        <a:p>
          <a:endParaRPr lang="en-CA"/>
        </a:p>
      </dgm:t>
    </dgm:pt>
    <dgm:pt modelId="{9A0EDE02-7353-4AB4-8045-E554D9567A6B}">
      <dgm:prSet phldrT="[Text]"/>
      <dgm:spPr/>
      <dgm:t>
        <a:bodyPr/>
        <a:lstStyle/>
        <a:p>
          <a:pPr>
            <a:lnSpc>
              <a:spcPct val="100000"/>
            </a:lnSpc>
            <a:defRPr cap="all"/>
          </a:pPr>
          <a:r>
            <a:rPr lang="en-CA"/>
            <a:t> Retrieve JSON</a:t>
          </a:r>
        </a:p>
      </dgm:t>
    </dgm:pt>
    <dgm:pt modelId="{D9F8892A-A18A-43A4-9E65-E60D5EBF9DE0}" type="parTrans" cxnId="{EF37623E-7E4A-4E78-88F7-5CE07CE140C2}">
      <dgm:prSet/>
      <dgm:spPr/>
      <dgm:t>
        <a:bodyPr/>
        <a:lstStyle/>
        <a:p>
          <a:endParaRPr lang="en-CA"/>
        </a:p>
      </dgm:t>
    </dgm:pt>
    <dgm:pt modelId="{EF8BED09-78B7-4D8B-B712-9D1AD314B5FA}" type="sibTrans" cxnId="{EF37623E-7E4A-4E78-88F7-5CE07CE140C2}">
      <dgm:prSet/>
      <dgm:spPr/>
      <dgm:t>
        <a:bodyPr/>
        <a:lstStyle/>
        <a:p>
          <a:endParaRPr lang="en-CA"/>
        </a:p>
      </dgm:t>
    </dgm:pt>
    <dgm:pt modelId="{1FE140BF-9AF1-46BE-BE0C-96A2450327EF}">
      <dgm:prSet phldrT="[Text]"/>
      <dgm:spPr/>
      <dgm:t>
        <a:bodyPr/>
        <a:lstStyle/>
        <a:p>
          <a:pPr>
            <a:lnSpc>
              <a:spcPct val="100000"/>
            </a:lnSpc>
            <a:defRPr cap="all"/>
          </a:pPr>
          <a:r>
            <a:rPr lang="en-CA"/>
            <a:t>Parse &amp; Process Data</a:t>
          </a:r>
        </a:p>
      </dgm:t>
    </dgm:pt>
    <dgm:pt modelId="{EE24776C-2B2B-4369-B439-DB2A73B6E390}" type="parTrans" cxnId="{41B90D17-51CE-4227-9569-A0048369C821}">
      <dgm:prSet/>
      <dgm:spPr/>
      <dgm:t>
        <a:bodyPr/>
        <a:lstStyle/>
        <a:p>
          <a:endParaRPr lang="en-CA"/>
        </a:p>
      </dgm:t>
    </dgm:pt>
    <dgm:pt modelId="{12B291F7-397D-49BA-9156-12B6CD3D2BF8}" type="sibTrans" cxnId="{41B90D17-51CE-4227-9569-A0048369C821}">
      <dgm:prSet/>
      <dgm:spPr/>
      <dgm:t>
        <a:bodyPr/>
        <a:lstStyle/>
        <a:p>
          <a:endParaRPr lang="en-CA"/>
        </a:p>
      </dgm:t>
    </dgm:pt>
    <dgm:pt modelId="{E2C9ACBA-9D6E-40C2-8EF2-D203B246C4F6}">
      <dgm:prSet phldrT="[Text]"/>
      <dgm:spPr/>
      <dgm:t>
        <a:bodyPr/>
        <a:lstStyle/>
        <a:p>
          <a:pPr>
            <a:lnSpc>
              <a:spcPct val="100000"/>
            </a:lnSpc>
            <a:defRPr cap="all"/>
          </a:pPr>
          <a:r>
            <a:rPr lang="en-CA" dirty="0"/>
            <a:t>Store in CSV/Database</a:t>
          </a:r>
        </a:p>
      </dgm:t>
    </dgm:pt>
    <dgm:pt modelId="{5F6145D0-3A09-42F3-BA43-4D73F8476A28}" type="parTrans" cxnId="{A63B0B74-5A3C-40D9-8E23-D2B7C6442BD7}">
      <dgm:prSet/>
      <dgm:spPr/>
      <dgm:t>
        <a:bodyPr/>
        <a:lstStyle/>
        <a:p>
          <a:endParaRPr lang="en-CA"/>
        </a:p>
      </dgm:t>
    </dgm:pt>
    <dgm:pt modelId="{121C517A-706B-468B-95B3-F97E301582AD}" type="sibTrans" cxnId="{A63B0B74-5A3C-40D9-8E23-D2B7C6442BD7}">
      <dgm:prSet/>
      <dgm:spPr/>
      <dgm:t>
        <a:bodyPr/>
        <a:lstStyle/>
        <a:p>
          <a:endParaRPr lang="en-CA"/>
        </a:p>
      </dgm:t>
    </dgm:pt>
    <dgm:pt modelId="{189CB471-A7BB-478D-831E-DE03A5B70960}">
      <dgm:prSet phldrT="[Text]"/>
      <dgm:spPr/>
      <dgm:t>
        <a:bodyPr/>
        <a:lstStyle/>
        <a:p>
          <a:pPr>
            <a:lnSpc>
              <a:spcPct val="100000"/>
            </a:lnSpc>
            <a:defRPr cap="all"/>
          </a:pPr>
          <a:r>
            <a:rPr lang="en-CA"/>
            <a:t>End</a:t>
          </a:r>
        </a:p>
      </dgm:t>
    </dgm:pt>
    <dgm:pt modelId="{03489437-0BA0-4D78-88E6-52DE841EECFA}" type="parTrans" cxnId="{E6A4A951-F0B6-4A72-92E3-5799F7DA5E05}">
      <dgm:prSet/>
      <dgm:spPr/>
      <dgm:t>
        <a:bodyPr/>
        <a:lstStyle/>
        <a:p>
          <a:endParaRPr lang="en-CA"/>
        </a:p>
      </dgm:t>
    </dgm:pt>
    <dgm:pt modelId="{ABF81480-31F1-43FE-96A1-35ACBDE12228}" type="sibTrans" cxnId="{E6A4A951-F0B6-4A72-92E3-5799F7DA5E05}">
      <dgm:prSet/>
      <dgm:spPr/>
      <dgm:t>
        <a:bodyPr/>
        <a:lstStyle/>
        <a:p>
          <a:endParaRPr lang="en-CA"/>
        </a:p>
      </dgm:t>
    </dgm:pt>
    <dgm:pt modelId="{1BF9DDBF-7545-4B56-9CCD-12619C6E1618}" type="pres">
      <dgm:prSet presAssocID="{E27574E8-FD6D-4332-8D1D-DD87C18797D3}" presName="root" presStyleCnt="0">
        <dgm:presLayoutVars>
          <dgm:dir/>
          <dgm:resizeHandles val="exact"/>
        </dgm:presLayoutVars>
      </dgm:prSet>
      <dgm:spPr/>
    </dgm:pt>
    <dgm:pt modelId="{2FE96D81-A9B3-474B-AAEB-795B496959C0}" type="pres">
      <dgm:prSet presAssocID="{11259240-3D09-4946-8620-C285E29AB492}" presName="compNode" presStyleCnt="0"/>
      <dgm:spPr/>
    </dgm:pt>
    <dgm:pt modelId="{7593B266-30D5-4FCF-9FCF-F4921874EEA2}" type="pres">
      <dgm:prSet presAssocID="{11259240-3D09-4946-8620-C285E29AB492}" presName="iconBgRect" presStyleLbl="bgShp" presStyleIdx="0" presStyleCnt="6"/>
      <dgm:spPr/>
    </dgm:pt>
    <dgm:pt modelId="{F64367C6-D517-423C-AFAE-1D7B2BEA4017}" type="pres">
      <dgm:prSet presAssocID="{11259240-3D09-4946-8620-C285E29AB49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eginning"/>
        </a:ext>
      </dgm:extLst>
    </dgm:pt>
    <dgm:pt modelId="{4F6226D5-B511-4E32-BB87-B2C7C858CBA7}" type="pres">
      <dgm:prSet presAssocID="{11259240-3D09-4946-8620-C285E29AB492}" presName="spaceRect" presStyleCnt="0"/>
      <dgm:spPr/>
    </dgm:pt>
    <dgm:pt modelId="{80A013CD-34D4-4E7B-9E6A-07D7AAC34846}" type="pres">
      <dgm:prSet presAssocID="{11259240-3D09-4946-8620-C285E29AB492}" presName="textRect" presStyleLbl="revTx" presStyleIdx="0" presStyleCnt="6">
        <dgm:presLayoutVars>
          <dgm:chMax val="1"/>
          <dgm:chPref val="1"/>
        </dgm:presLayoutVars>
      </dgm:prSet>
      <dgm:spPr/>
    </dgm:pt>
    <dgm:pt modelId="{904EE984-6E98-4A09-A324-ABF3A0C4DC74}" type="pres">
      <dgm:prSet presAssocID="{5A45440A-458C-4423-A2D8-62B09815CD8A}" presName="sibTrans" presStyleCnt="0"/>
      <dgm:spPr/>
    </dgm:pt>
    <dgm:pt modelId="{A3B171AC-1092-4192-95A6-B82875D5D47F}" type="pres">
      <dgm:prSet presAssocID="{60AFDFE0-3E7A-486C-B698-2A8AF76F23AA}" presName="compNode" presStyleCnt="0"/>
      <dgm:spPr/>
    </dgm:pt>
    <dgm:pt modelId="{22DE9E91-5613-455D-8E38-93EC4C5CB1DC}" type="pres">
      <dgm:prSet presAssocID="{60AFDFE0-3E7A-486C-B698-2A8AF76F23AA}" presName="iconBgRect" presStyleLbl="bgShp" presStyleIdx="1" presStyleCnt="6"/>
      <dgm:spPr/>
    </dgm:pt>
    <dgm:pt modelId="{1CE1F929-90A2-4C5C-AE7F-948F5739FA73}" type="pres">
      <dgm:prSet presAssocID="{60AFDFE0-3E7A-486C-B698-2A8AF76F23A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3C024017-F2D6-4E76-B8B3-84DB45375F1B}" type="pres">
      <dgm:prSet presAssocID="{60AFDFE0-3E7A-486C-B698-2A8AF76F23AA}" presName="spaceRect" presStyleCnt="0"/>
      <dgm:spPr/>
    </dgm:pt>
    <dgm:pt modelId="{51BA84D6-221E-4195-8152-9318B21A31CD}" type="pres">
      <dgm:prSet presAssocID="{60AFDFE0-3E7A-486C-B698-2A8AF76F23AA}" presName="textRect" presStyleLbl="revTx" presStyleIdx="1" presStyleCnt="6">
        <dgm:presLayoutVars>
          <dgm:chMax val="1"/>
          <dgm:chPref val="1"/>
        </dgm:presLayoutVars>
      </dgm:prSet>
      <dgm:spPr/>
    </dgm:pt>
    <dgm:pt modelId="{CA99A777-C785-43A4-9C6C-401F88DC56F7}" type="pres">
      <dgm:prSet presAssocID="{20B3A723-1911-4AD5-99C3-D891E4DE7B69}" presName="sibTrans" presStyleCnt="0"/>
      <dgm:spPr/>
    </dgm:pt>
    <dgm:pt modelId="{5EDCE8B4-987F-4343-AA00-D4577D92BF33}" type="pres">
      <dgm:prSet presAssocID="{9A0EDE02-7353-4AB4-8045-E554D9567A6B}" presName="compNode" presStyleCnt="0"/>
      <dgm:spPr/>
    </dgm:pt>
    <dgm:pt modelId="{3C67E973-E2D9-4913-B1E5-3C4FC74ABB40}" type="pres">
      <dgm:prSet presAssocID="{9A0EDE02-7353-4AB4-8045-E554D9567A6B}" presName="iconBgRect" presStyleLbl="bgShp" presStyleIdx="2" presStyleCnt="6"/>
      <dgm:spPr/>
    </dgm:pt>
    <dgm:pt modelId="{6ECB7F24-0A44-4503-A545-096DA5D6077B}" type="pres">
      <dgm:prSet presAssocID="{9A0EDE02-7353-4AB4-8045-E554D9567A6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ument"/>
        </a:ext>
      </dgm:extLst>
    </dgm:pt>
    <dgm:pt modelId="{052AC09B-9E71-4FBB-8CC9-C353BF0D95F8}" type="pres">
      <dgm:prSet presAssocID="{9A0EDE02-7353-4AB4-8045-E554D9567A6B}" presName="spaceRect" presStyleCnt="0"/>
      <dgm:spPr/>
    </dgm:pt>
    <dgm:pt modelId="{93F1FB90-4B50-4627-AEE1-1CAB0CC62AE7}" type="pres">
      <dgm:prSet presAssocID="{9A0EDE02-7353-4AB4-8045-E554D9567A6B}" presName="textRect" presStyleLbl="revTx" presStyleIdx="2" presStyleCnt="6">
        <dgm:presLayoutVars>
          <dgm:chMax val="1"/>
          <dgm:chPref val="1"/>
        </dgm:presLayoutVars>
      </dgm:prSet>
      <dgm:spPr/>
    </dgm:pt>
    <dgm:pt modelId="{8801D185-DE34-4BAA-8241-950AFC0367A4}" type="pres">
      <dgm:prSet presAssocID="{EF8BED09-78B7-4D8B-B712-9D1AD314B5FA}" presName="sibTrans" presStyleCnt="0"/>
      <dgm:spPr/>
    </dgm:pt>
    <dgm:pt modelId="{261BB93C-EF0B-4995-8196-740A8E63B239}" type="pres">
      <dgm:prSet presAssocID="{1FE140BF-9AF1-46BE-BE0C-96A2450327EF}" presName="compNode" presStyleCnt="0"/>
      <dgm:spPr/>
    </dgm:pt>
    <dgm:pt modelId="{9D6052F3-A340-46D3-884B-A0E189C83B98}" type="pres">
      <dgm:prSet presAssocID="{1FE140BF-9AF1-46BE-BE0C-96A2450327EF}" presName="iconBgRect" presStyleLbl="bgShp" presStyleIdx="3" presStyleCnt="6"/>
      <dgm:spPr/>
    </dgm:pt>
    <dgm:pt modelId="{26AF8C37-5792-4F64-8C87-B5054ECDB318}" type="pres">
      <dgm:prSet presAssocID="{1FE140BF-9AF1-46BE-BE0C-96A2450327E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able"/>
        </a:ext>
      </dgm:extLst>
    </dgm:pt>
    <dgm:pt modelId="{0D6F99AD-C277-4DDF-8F75-DA08657D821B}" type="pres">
      <dgm:prSet presAssocID="{1FE140BF-9AF1-46BE-BE0C-96A2450327EF}" presName="spaceRect" presStyleCnt="0"/>
      <dgm:spPr/>
    </dgm:pt>
    <dgm:pt modelId="{E134A50E-3D93-4382-880D-19802D6A2412}" type="pres">
      <dgm:prSet presAssocID="{1FE140BF-9AF1-46BE-BE0C-96A2450327EF}" presName="textRect" presStyleLbl="revTx" presStyleIdx="3" presStyleCnt="6">
        <dgm:presLayoutVars>
          <dgm:chMax val="1"/>
          <dgm:chPref val="1"/>
        </dgm:presLayoutVars>
      </dgm:prSet>
      <dgm:spPr/>
    </dgm:pt>
    <dgm:pt modelId="{76958A7C-8BC4-4334-B7B9-9C0B093A8779}" type="pres">
      <dgm:prSet presAssocID="{12B291F7-397D-49BA-9156-12B6CD3D2BF8}" presName="sibTrans" presStyleCnt="0"/>
      <dgm:spPr/>
    </dgm:pt>
    <dgm:pt modelId="{9A5A5B2B-29F0-4787-8321-C813D5CEE598}" type="pres">
      <dgm:prSet presAssocID="{E2C9ACBA-9D6E-40C2-8EF2-D203B246C4F6}" presName="compNode" presStyleCnt="0"/>
      <dgm:spPr/>
    </dgm:pt>
    <dgm:pt modelId="{607F6B34-2FA3-4403-BAF4-9A29C5D45A01}" type="pres">
      <dgm:prSet presAssocID="{E2C9ACBA-9D6E-40C2-8EF2-D203B246C4F6}" presName="iconBgRect" presStyleLbl="bgShp" presStyleIdx="4" presStyleCnt="6"/>
      <dgm:spPr/>
    </dgm:pt>
    <dgm:pt modelId="{76DAC08B-7FEE-40A5-AD06-4DD1F454B81C}" type="pres">
      <dgm:prSet presAssocID="{E2C9ACBA-9D6E-40C2-8EF2-D203B246C4F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omputer"/>
        </a:ext>
      </dgm:extLst>
    </dgm:pt>
    <dgm:pt modelId="{E60D4D7D-F772-43A9-A914-E1CBB12B5418}" type="pres">
      <dgm:prSet presAssocID="{E2C9ACBA-9D6E-40C2-8EF2-D203B246C4F6}" presName="spaceRect" presStyleCnt="0"/>
      <dgm:spPr/>
    </dgm:pt>
    <dgm:pt modelId="{75A959DA-15D4-4951-96D8-6EC39AD6F20C}" type="pres">
      <dgm:prSet presAssocID="{E2C9ACBA-9D6E-40C2-8EF2-D203B246C4F6}" presName="textRect" presStyleLbl="revTx" presStyleIdx="4" presStyleCnt="6">
        <dgm:presLayoutVars>
          <dgm:chMax val="1"/>
          <dgm:chPref val="1"/>
        </dgm:presLayoutVars>
      </dgm:prSet>
      <dgm:spPr/>
    </dgm:pt>
    <dgm:pt modelId="{967D7059-5F3B-4D87-BF95-4BA574CCF20B}" type="pres">
      <dgm:prSet presAssocID="{121C517A-706B-468B-95B3-F97E301582AD}" presName="sibTrans" presStyleCnt="0"/>
      <dgm:spPr/>
    </dgm:pt>
    <dgm:pt modelId="{E8713524-198D-4159-B171-58C01508C662}" type="pres">
      <dgm:prSet presAssocID="{189CB471-A7BB-478D-831E-DE03A5B70960}" presName="compNode" presStyleCnt="0"/>
      <dgm:spPr/>
    </dgm:pt>
    <dgm:pt modelId="{C74D53B3-991B-4F91-9131-6D123CC5F528}" type="pres">
      <dgm:prSet presAssocID="{189CB471-A7BB-478D-831E-DE03A5B70960}" presName="iconBgRect" presStyleLbl="bgShp" presStyleIdx="5" presStyleCnt="6"/>
      <dgm:spPr/>
    </dgm:pt>
    <dgm:pt modelId="{0DDED804-550B-4584-B4D5-E06E36E64848}" type="pres">
      <dgm:prSet presAssocID="{189CB471-A7BB-478D-831E-DE03A5B7096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top"/>
        </a:ext>
      </dgm:extLst>
    </dgm:pt>
    <dgm:pt modelId="{7FC01B66-B6FB-4130-A738-77C537508715}" type="pres">
      <dgm:prSet presAssocID="{189CB471-A7BB-478D-831E-DE03A5B70960}" presName="spaceRect" presStyleCnt="0"/>
      <dgm:spPr/>
    </dgm:pt>
    <dgm:pt modelId="{52FD0DB6-5F3F-46E7-ABF4-80091C80B42E}" type="pres">
      <dgm:prSet presAssocID="{189CB471-A7BB-478D-831E-DE03A5B70960}" presName="textRect" presStyleLbl="revTx" presStyleIdx="5" presStyleCnt="6">
        <dgm:presLayoutVars>
          <dgm:chMax val="1"/>
          <dgm:chPref val="1"/>
        </dgm:presLayoutVars>
      </dgm:prSet>
      <dgm:spPr/>
    </dgm:pt>
  </dgm:ptLst>
  <dgm:cxnLst>
    <dgm:cxn modelId="{84AB3002-7B16-4757-9FEB-4B0E438EB9AC}" srcId="{E27574E8-FD6D-4332-8D1D-DD87C18797D3}" destId="{11259240-3D09-4946-8620-C285E29AB492}" srcOrd="0" destOrd="0" parTransId="{D8768108-150F-40A5-B292-3B7BBB7E89B5}" sibTransId="{5A45440A-458C-4423-A2D8-62B09815CD8A}"/>
    <dgm:cxn modelId="{157E8C05-7043-45B1-A630-A24954A0F37E}" type="presOf" srcId="{11259240-3D09-4946-8620-C285E29AB492}" destId="{80A013CD-34D4-4E7B-9E6A-07D7AAC34846}" srcOrd="0" destOrd="0" presId="urn:microsoft.com/office/officeart/2018/5/layout/IconCircleLabelList"/>
    <dgm:cxn modelId="{1BD29F0E-DF50-4C7F-B521-412140F5A825}" type="presOf" srcId="{60AFDFE0-3E7A-486C-B698-2A8AF76F23AA}" destId="{51BA84D6-221E-4195-8152-9318B21A31CD}" srcOrd="0" destOrd="0" presId="urn:microsoft.com/office/officeart/2018/5/layout/IconCircleLabelList"/>
    <dgm:cxn modelId="{41B90D17-51CE-4227-9569-A0048369C821}" srcId="{E27574E8-FD6D-4332-8D1D-DD87C18797D3}" destId="{1FE140BF-9AF1-46BE-BE0C-96A2450327EF}" srcOrd="3" destOrd="0" parTransId="{EE24776C-2B2B-4369-B439-DB2A73B6E390}" sibTransId="{12B291F7-397D-49BA-9156-12B6CD3D2BF8}"/>
    <dgm:cxn modelId="{02D39225-0F7E-4EAF-A775-027DF979FE3B}" type="presOf" srcId="{1FE140BF-9AF1-46BE-BE0C-96A2450327EF}" destId="{E134A50E-3D93-4382-880D-19802D6A2412}" srcOrd="0" destOrd="0" presId="urn:microsoft.com/office/officeart/2018/5/layout/IconCircleLabelList"/>
    <dgm:cxn modelId="{EF37623E-7E4A-4E78-88F7-5CE07CE140C2}" srcId="{E27574E8-FD6D-4332-8D1D-DD87C18797D3}" destId="{9A0EDE02-7353-4AB4-8045-E554D9567A6B}" srcOrd="2" destOrd="0" parTransId="{D9F8892A-A18A-43A4-9E65-E60D5EBF9DE0}" sibTransId="{EF8BED09-78B7-4D8B-B712-9D1AD314B5FA}"/>
    <dgm:cxn modelId="{4C9FC249-070B-4608-ABE0-16F97CA89F71}" type="presOf" srcId="{E2C9ACBA-9D6E-40C2-8EF2-D203B246C4F6}" destId="{75A959DA-15D4-4951-96D8-6EC39AD6F20C}" srcOrd="0" destOrd="0" presId="urn:microsoft.com/office/officeart/2018/5/layout/IconCircleLabelList"/>
    <dgm:cxn modelId="{E6A4A951-F0B6-4A72-92E3-5799F7DA5E05}" srcId="{E27574E8-FD6D-4332-8D1D-DD87C18797D3}" destId="{189CB471-A7BB-478D-831E-DE03A5B70960}" srcOrd="5" destOrd="0" parTransId="{03489437-0BA0-4D78-88E6-52DE841EECFA}" sibTransId="{ABF81480-31F1-43FE-96A1-35ACBDE12228}"/>
    <dgm:cxn modelId="{A63B0B74-5A3C-40D9-8E23-D2B7C6442BD7}" srcId="{E27574E8-FD6D-4332-8D1D-DD87C18797D3}" destId="{E2C9ACBA-9D6E-40C2-8EF2-D203B246C4F6}" srcOrd="4" destOrd="0" parTransId="{5F6145D0-3A09-42F3-BA43-4D73F8476A28}" sibTransId="{121C517A-706B-468B-95B3-F97E301582AD}"/>
    <dgm:cxn modelId="{6B8960DB-FEF4-4E6A-9CF8-94E48485E343}" srcId="{E27574E8-FD6D-4332-8D1D-DD87C18797D3}" destId="{60AFDFE0-3E7A-486C-B698-2A8AF76F23AA}" srcOrd="1" destOrd="0" parTransId="{7E0E638B-4044-40A9-84F7-D3896075D1AC}" sibTransId="{20B3A723-1911-4AD5-99C3-D891E4DE7B69}"/>
    <dgm:cxn modelId="{ECB6F3EF-1386-4938-8613-B1511B80D72A}" type="presOf" srcId="{9A0EDE02-7353-4AB4-8045-E554D9567A6B}" destId="{93F1FB90-4B50-4627-AEE1-1CAB0CC62AE7}" srcOrd="0" destOrd="0" presId="urn:microsoft.com/office/officeart/2018/5/layout/IconCircleLabelList"/>
    <dgm:cxn modelId="{13E101F5-0FB3-467B-AB08-38FE93E4E06A}" type="presOf" srcId="{E27574E8-FD6D-4332-8D1D-DD87C18797D3}" destId="{1BF9DDBF-7545-4B56-9CCD-12619C6E1618}" srcOrd="0" destOrd="0" presId="urn:microsoft.com/office/officeart/2018/5/layout/IconCircleLabelList"/>
    <dgm:cxn modelId="{EFDBC4FA-AB61-4A50-BD41-B3E0B62A774A}" type="presOf" srcId="{189CB471-A7BB-478D-831E-DE03A5B70960}" destId="{52FD0DB6-5F3F-46E7-ABF4-80091C80B42E}" srcOrd="0" destOrd="0" presId="urn:microsoft.com/office/officeart/2018/5/layout/IconCircleLabelList"/>
    <dgm:cxn modelId="{C8C41BCC-FD1A-452E-8923-7B9221667D53}" type="presParOf" srcId="{1BF9DDBF-7545-4B56-9CCD-12619C6E1618}" destId="{2FE96D81-A9B3-474B-AAEB-795B496959C0}" srcOrd="0" destOrd="0" presId="urn:microsoft.com/office/officeart/2018/5/layout/IconCircleLabelList"/>
    <dgm:cxn modelId="{0B1FFBAC-6409-45B3-858E-BCA0F0AC705E}" type="presParOf" srcId="{2FE96D81-A9B3-474B-AAEB-795B496959C0}" destId="{7593B266-30D5-4FCF-9FCF-F4921874EEA2}" srcOrd="0" destOrd="0" presId="urn:microsoft.com/office/officeart/2018/5/layout/IconCircleLabelList"/>
    <dgm:cxn modelId="{F67C2470-D5CB-41CD-9141-F2EB48AD9EF1}" type="presParOf" srcId="{2FE96D81-A9B3-474B-AAEB-795B496959C0}" destId="{F64367C6-D517-423C-AFAE-1D7B2BEA4017}" srcOrd="1" destOrd="0" presId="urn:microsoft.com/office/officeart/2018/5/layout/IconCircleLabelList"/>
    <dgm:cxn modelId="{C67F8AB2-7F86-49DC-AEBE-D318B8F377B3}" type="presParOf" srcId="{2FE96D81-A9B3-474B-AAEB-795B496959C0}" destId="{4F6226D5-B511-4E32-BB87-B2C7C858CBA7}" srcOrd="2" destOrd="0" presId="urn:microsoft.com/office/officeart/2018/5/layout/IconCircleLabelList"/>
    <dgm:cxn modelId="{18948EA7-C796-478F-816A-7ADC57022B44}" type="presParOf" srcId="{2FE96D81-A9B3-474B-AAEB-795B496959C0}" destId="{80A013CD-34D4-4E7B-9E6A-07D7AAC34846}" srcOrd="3" destOrd="0" presId="urn:microsoft.com/office/officeart/2018/5/layout/IconCircleLabelList"/>
    <dgm:cxn modelId="{74939B2D-07A1-49E2-B97D-77D80E4B1377}" type="presParOf" srcId="{1BF9DDBF-7545-4B56-9CCD-12619C6E1618}" destId="{904EE984-6E98-4A09-A324-ABF3A0C4DC74}" srcOrd="1" destOrd="0" presId="urn:microsoft.com/office/officeart/2018/5/layout/IconCircleLabelList"/>
    <dgm:cxn modelId="{64AEFB7B-6C55-4ABF-A881-6D8BD2DCA208}" type="presParOf" srcId="{1BF9DDBF-7545-4B56-9CCD-12619C6E1618}" destId="{A3B171AC-1092-4192-95A6-B82875D5D47F}" srcOrd="2" destOrd="0" presId="urn:microsoft.com/office/officeart/2018/5/layout/IconCircleLabelList"/>
    <dgm:cxn modelId="{82415B20-8D91-4817-B026-2107EB3356B1}" type="presParOf" srcId="{A3B171AC-1092-4192-95A6-B82875D5D47F}" destId="{22DE9E91-5613-455D-8E38-93EC4C5CB1DC}" srcOrd="0" destOrd="0" presId="urn:microsoft.com/office/officeart/2018/5/layout/IconCircleLabelList"/>
    <dgm:cxn modelId="{0BD2CEF9-11D6-4171-9AE8-787B4A405DA3}" type="presParOf" srcId="{A3B171AC-1092-4192-95A6-B82875D5D47F}" destId="{1CE1F929-90A2-4C5C-AE7F-948F5739FA73}" srcOrd="1" destOrd="0" presId="urn:microsoft.com/office/officeart/2018/5/layout/IconCircleLabelList"/>
    <dgm:cxn modelId="{BA34235A-B6EC-45EE-B9BF-AF733F9B592D}" type="presParOf" srcId="{A3B171AC-1092-4192-95A6-B82875D5D47F}" destId="{3C024017-F2D6-4E76-B8B3-84DB45375F1B}" srcOrd="2" destOrd="0" presId="urn:microsoft.com/office/officeart/2018/5/layout/IconCircleLabelList"/>
    <dgm:cxn modelId="{6C510DB8-2913-4E26-8280-56E384908BC9}" type="presParOf" srcId="{A3B171AC-1092-4192-95A6-B82875D5D47F}" destId="{51BA84D6-221E-4195-8152-9318B21A31CD}" srcOrd="3" destOrd="0" presId="urn:microsoft.com/office/officeart/2018/5/layout/IconCircleLabelList"/>
    <dgm:cxn modelId="{767CFFFA-7218-471B-A49A-68D210F23BB9}" type="presParOf" srcId="{1BF9DDBF-7545-4B56-9CCD-12619C6E1618}" destId="{CA99A777-C785-43A4-9C6C-401F88DC56F7}" srcOrd="3" destOrd="0" presId="urn:microsoft.com/office/officeart/2018/5/layout/IconCircleLabelList"/>
    <dgm:cxn modelId="{C0F10913-E3E5-4B80-BC2F-BE5C68526350}" type="presParOf" srcId="{1BF9DDBF-7545-4B56-9CCD-12619C6E1618}" destId="{5EDCE8B4-987F-4343-AA00-D4577D92BF33}" srcOrd="4" destOrd="0" presId="urn:microsoft.com/office/officeart/2018/5/layout/IconCircleLabelList"/>
    <dgm:cxn modelId="{7BFBAC21-18A5-41D4-958B-CD44E3CEDC69}" type="presParOf" srcId="{5EDCE8B4-987F-4343-AA00-D4577D92BF33}" destId="{3C67E973-E2D9-4913-B1E5-3C4FC74ABB40}" srcOrd="0" destOrd="0" presId="urn:microsoft.com/office/officeart/2018/5/layout/IconCircleLabelList"/>
    <dgm:cxn modelId="{E6D5730D-4A62-40A0-B0BB-F43456DE8921}" type="presParOf" srcId="{5EDCE8B4-987F-4343-AA00-D4577D92BF33}" destId="{6ECB7F24-0A44-4503-A545-096DA5D6077B}" srcOrd="1" destOrd="0" presId="urn:microsoft.com/office/officeart/2018/5/layout/IconCircleLabelList"/>
    <dgm:cxn modelId="{3147FB91-9FC7-47CB-8015-ECC5CEF4ECFC}" type="presParOf" srcId="{5EDCE8B4-987F-4343-AA00-D4577D92BF33}" destId="{052AC09B-9E71-4FBB-8CC9-C353BF0D95F8}" srcOrd="2" destOrd="0" presId="urn:microsoft.com/office/officeart/2018/5/layout/IconCircleLabelList"/>
    <dgm:cxn modelId="{A7093948-0B00-43F6-816C-B5E85DBDDA8C}" type="presParOf" srcId="{5EDCE8B4-987F-4343-AA00-D4577D92BF33}" destId="{93F1FB90-4B50-4627-AEE1-1CAB0CC62AE7}" srcOrd="3" destOrd="0" presId="urn:microsoft.com/office/officeart/2018/5/layout/IconCircleLabelList"/>
    <dgm:cxn modelId="{5981C806-CAC0-435B-A544-E76721AE8A44}" type="presParOf" srcId="{1BF9DDBF-7545-4B56-9CCD-12619C6E1618}" destId="{8801D185-DE34-4BAA-8241-950AFC0367A4}" srcOrd="5" destOrd="0" presId="urn:microsoft.com/office/officeart/2018/5/layout/IconCircleLabelList"/>
    <dgm:cxn modelId="{E4AE5157-6830-4A07-8F33-D9973F1FA745}" type="presParOf" srcId="{1BF9DDBF-7545-4B56-9CCD-12619C6E1618}" destId="{261BB93C-EF0B-4995-8196-740A8E63B239}" srcOrd="6" destOrd="0" presId="urn:microsoft.com/office/officeart/2018/5/layout/IconCircleLabelList"/>
    <dgm:cxn modelId="{3F18A542-1571-45EC-A7BF-C744B85E8A57}" type="presParOf" srcId="{261BB93C-EF0B-4995-8196-740A8E63B239}" destId="{9D6052F3-A340-46D3-884B-A0E189C83B98}" srcOrd="0" destOrd="0" presId="urn:microsoft.com/office/officeart/2018/5/layout/IconCircleLabelList"/>
    <dgm:cxn modelId="{4EFD80CD-3E3F-4E15-83E4-130A9AB47FD4}" type="presParOf" srcId="{261BB93C-EF0B-4995-8196-740A8E63B239}" destId="{26AF8C37-5792-4F64-8C87-B5054ECDB318}" srcOrd="1" destOrd="0" presId="urn:microsoft.com/office/officeart/2018/5/layout/IconCircleLabelList"/>
    <dgm:cxn modelId="{7D76034D-A2D8-4C14-9146-A03C852E9E36}" type="presParOf" srcId="{261BB93C-EF0B-4995-8196-740A8E63B239}" destId="{0D6F99AD-C277-4DDF-8F75-DA08657D821B}" srcOrd="2" destOrd="0" presId="urn:microsoft.com/office/officeart/2018/5/layout/IconCircleLabelList"/>
    <dgm:cxn modelId="{163D79D0-8F8A-4BB1-BA71-8D63921B126B}" type="presParOf" srcId="{261BB93C-EF0B-4995-8196-740A8E63B239}" destId="{E134A50E-3D93-4382-880D-19802D6A2412}" srcOrd="3" destOrd="0" presId="urn:microsoft.com/office/officeart/2018/5/layout/IconCircleLabelList"/>
    <dgm:cxn modelId="{6ACAF564-796A-4F31-B396-7ADADF1EB6EB}" type="presParOf" srcId="{1BF9DDBF-7545-4B56-9CCD-12619C6E1618}" destId="{76958A7C-8BC4-4334-B7B9-9C0B093A8779}" srcOrd="7" destOrd="0" presId="urn:microsoft.com/office/officeart/2018/5/layout/IconCircleLabelList"/>
    <dgm:cxn modelId="{E34A0344-FBAD-4D1C-A1BB-752FB36E546A}" type="presParOf" srcId="{1BF9DDBF-7545-4B56-9CCD-12619C6E1618}" destId="{9A5A5B2B-29F0-4787-8321-C813D5CEE598}" srcOrd="8" destOrd="0" presId="urn:microsoft.com/office/officeart/2018/5/layout/IconCircleLabelList"/>
    <dgm:cxn modelId="{1D92A013-8020-448B-A05C-957C3AE3FD39}" type="presParOf" srcId="{9A5A5B2B-29F0-4787-8321-C813D5CEE598}" destId="{607F6B34-2FA3-4403-BAF4-9A29C5D45A01}" srcOrd="0" destOrd="0" presId="urn:microsoft.com/office/officeart/2018/5/layout/IconCircleLabelList"/>
    <dgm:cxn modelId="{FED87061-2126-450D-8EC7-9D49AC50A155}" type="presParOf" srcId="{9A5A5B2B-29F0-4787-8321-C813D5CEE598}" destId="{76DAC08B-7FEE-40A5-AD06-4DD1F454B81C}" srcOrd="1" destOrd="0" presId="urn:microsoft.com/office/officeart/2018/5/layout/IconCircleLabelList"/>
    <dgm:cxn modelId="{1D7729AF-2440-481D-82B1-B7226AAE4DC0}" type="presParOf" srcId="{9A5A5B2B-29F0-4787-8321-C813D5CEE598}" destId="{E60D4D7D-F772-43A9-A914-E1CBB12B5418}" srcOrd="2" destOrd="0" presId="urn:microsoft.com/office/officeart/2018/5/layout/IconCircleLabelList"/>
    <dgm:cxn modelId="{D689A549-BA51-4E6D-8214-D514CE8ADC94}" type="presParOf" srcId="{9A5A5B2B-29F0-4787-8321-C813D5CEE598}" destId="{75A959DA-15D4-4951-96D8-6EC39AD6F20C}" srcOrd="3" destOrd="0" presId="urn:microsoft.com/office/officeart/2018/5/layout/IconCircleLabelList"/>
    <dgm:cxn modelId="{6B9F0062-965B-4DC6-8AA7-58E4A88C27C6}" type="presParOf" srcId="{1BF9DDBF-7545-4B56-9CCD-12619C6E1618}" destId="{967D7059-5F3B-4D87-BF95-4BA574CCF20B}" srcOrd="9" destOrd="0" presId="urn:microsoft.com/office/officeart/2018/5/layout/IconCircleLabelList"/>
    <dgm:cxn modelId="{963A537D-B6C4-4382-886A-3FCFBFF98F6C}" type="presParOf" srcId="{1BF9DDBF-7545-4B56-9CCD-12619C6E1618}" destId="{E8713524-198D-4159-B171-58C01508C662}" srcOrd="10" destOrd="0" presId="urn:microsoft.com/office/officeart/2018/5/layout/IconCircleLabelList"/>
    <dgm:cxn modelId="{74BE8881-804B-4934-804B-AD764E85459D}" type="presParOf" srcId="{E8713524-198D-4159-B171-58C01508C662}" destId="{C74D53B3-991B-4F91-9131-6D123CC5F528}" srcOrd="0" destOrd="0" presId="urn:microsoft.com/office/officeart/2018/5/layout/IconCircleLabelList"/>
    <dgm:cxn modelId="{BE24B847-A05B-4AC0-A147-23574828C8BE}" type="presParOf" srcId="{E8713524-198D-4159-B171-58C01508C662}" destId="{0DDED804-550B-4584-B4D5-E06E36E64848}" srcOrd="1" destOrd="0" presId="urn:microsoft.com/office/officeart/2018/5/layout/IconCircleLabelList"/>
    <dgm:cxn modelId="{6C502288-8738-4B03-B4CB-1302E651C6DA}" type="presParOf" srcId="{E8713524-198D-4159-B171-58C01508C662}" destId="{7FC01B66-B6FB-4130-A738-77C537508715}" srcOrd="2" destOrd="0" presId="urn:microsoft.com/office/officeart/2018/5/layout/IconCircleLabelList"/>
    <dgm:cxn modelId="{4E538856-1894-498F-B7A3-6ADA9606B51A}" type="presParOf" srcId="{E8713524-198D-4159-B171-58C01508C662}" destId="{52FD0DB6-5F3F-46E7-ABF4-80091C80B42E}"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95FAD9-F88D-45EB-9495-DF2ACAACB4A6}" type="doc">
      <dgm:prSet loTypeId="urn:microsoft.com/office/officeart/2018/2/layout/IconVerticalSolidList" loCatId="icon" qsTypeId="urn:microsoft.com/office/officeart/2005/8/quickstyle/3d2" qsCatId="3D" csTypeId="urn:microsoft.com/office/officeart/2005/8/colors/accent1_2" csCatId="accent1" phldr="1"/>
      <dgm:spPr/>
    </dgm:pt>
    <dgm:pt modelId="{D8F5FC83-BF4B-4EFA-A931-947CF07F296F}">
      <dgm:prSet phldrT="[Text]"/>
      <dgm:spPr/>
      <dgm:t>
        <a:bodyPr/>
        <a:lstStyle/>
        <a:p>
          <a:pPr>
            <a:lnSpc>
              <a:spcPct val="100000"/>
            </a:lnSpc>
          </a:pPr>
          <a:r>
            <a:rPr lang="en-CA"/>
            <a:t>Start</a:t>
          </a:r>
        </a:p>
      </dgm:t>
    </dgm:pt>
    <dgm:pt modelId="{5243FC08-0716-4737-94B4-B88EA09FC7C6}" type="parTrans" cxnId="{953F1744-F0E1-4018-98C9-079F435BDA96}">
      <dgm:prSet/>
      <dgm:spPr/>
      <dgm:t>
        <a:bodyPr/>
        <a:lstStyle/>
        <a:p>
          <a:endParaRPr lang="en-CA"/>
        </a:p>
      </dgm:t>
    </dgm:pt>
    <dgm:pt modelId="{1657BB49-86E5-488E-B246-ADD28066C8D9}" type="sibTrans" cxnId="{953F1744-F0E1-4018-98C9-079F435BDA96}">
      <dgm:prSet/>
      <dgm:spPr/>
      <dgm:t>
        <a:bodyPr/>
        <a:lstStyle/>
        <a:p>
          <a:endParaRPr lang="en-CA"/>
        </a:p>
      </dgm:t>
    </dgm:pt>
    <dgm:pt modelId="{05FEBC0D-820C-443B-BFE3-F46B777F484B}">
      <dgm:prSet phldrT="[Text]"/>
      <dgm:spPr/>
      <dgm:t>
        <a:bodyPr/>
        <a:lstStyle/>
        <a:p>
          <a:pPr>
            <a:lnSpc>
              <a:spcPct val="100000"/>
            </a:lnSpc>
          </a:pPr>
          <a:r>
            <a:rPr lang="en-CA"/>
            <a:t>HTTP Request</a:t>
          </a:r>
        </a:p>
      </dgm:t>
    </dgm:pt>
    <dgm:pt modelId="{3767FE70-4D45-4106-A163-AB8476789CDF}" type="parTrans" cxnId="{A9278AC7-6DFC-44D1-8501-00F77BD65CC1}">
      <dgm:prSet/>
      <dgm:spPr/>
      <dgm:t>
        <a:bodyPr/>
        <a:lstStyle/>
        <a:p>
          <a:endParaRPr lang="en-CA"/>
        </a:p>
      </dgm:t>
    </dgm:pt>
    <dgm:pt modelId="{2EEE7528-38EC-43D4-ACC5-B84E9DA7424E}" type="sibTrans" cxnId="{A9278AC7-6DFC-44D1-8501-00F77BD65CC1}">
      <dgm:prSet/>
      <dgm:spPr/>
      <dgm:t>
        <a:bodyPr/>
        <a:lstStyle/>
        <a:p>
          <a:endParaRPr lang="en-CA"/>
        </a:p>
      </dgm:t>
    </dgm:pt>
    <dgm:pt modelId="{1E4951F4-3E38-4F0C-9A6F-E6718FE8472B}">
      <dgm:prSet phldrT="[Text]"/>
      <dgm:spPr/>
      <dgm:t>
        <a:bodyPr/>
        <a:lstStyle/>
        <a:p>
          <a:pPr>
            <a:lnSpc>
              <a:spcPct val="100000"/>
            </a:lnSpc>
          </a:pPr>
          <a:r>
            <a:rPr lang="en-CA"/>
            <a:t> Parse HTML</a:t>
          </a:r>
        </a:p>
      </dgm:t>
    </dgm:pt>
    <dgm:pt modelId="{FF7CDA1A-003C-449A-960E-634FE914C616}" type="parTrans" cxnId="{DDC8E597-154E-462D-967D-7C912B44CC4C}">
      <dgm:prSet/>
      <dgm:spPr/>
      <dgm:t>
        <a:bodyPr/>
        <a:lstStyle/>
        <a:p>
          <a:endParaRPr lang="en-CA"/>
        </a:p>
      </dgm:t>
    </dgm:pt>
    <dgm:pt modelId="{528700AC-2793-49B0-B4CC-6074DCA99151}" type="sibTrans" cxnId="{DDC8E597-154E-462D-967D-7C912B44CC4C}">
      <dgm:prSet/>
      <dgm:spPr/>
      <dgm:t>
        <a:bodyPr/>
        <a:lstStyle/>
        <a:p>
          <a:endParaRPr lang="en-CA"/>
        </a:p>
      </dgm:t>
    </dgm:pt>
    <dgm:pt modelId="{75376C0F-AC98-4EE5-8F89-ECA2B2A3B5A8}">
      <dgm:prSet phldrT="[Text]"/>
      <dgm:spPr/>
      <dgm:t>
        <a:bodyPr/>
        <a:lstStyle/>
        <a:p>
          <a:pPr>
            <a:lnSpc>
              <a:spcPct val="100000"/>
            </a:lnSpc>
          </a:pPr>
          <a:r>
            <a:rPr lang="en-CA"/>
            <a:t> Extract Fields</a:t>
          </a:r>
        </a:p>
      </dgm:t>
    </dgm:pt>
    <dgm:pt modelId="{8299D6E2-1477-448B-8750-0F4086D17923}" type="parTrans" cxnId="{83F378F5-4AF3-4C6A-975D-FF80E2758BFF}">
      <dgm:prSet/>
      <dgm:spPr/>
      <dgm:t>
        <a:bodyPr/>
        <a:lstStyle/>
        <a:p>
          <a:endParaRPr lang="en-CA"/>
        </a:p>
      </dgm:t>
    </dgm:pt>
    <dgm:pt modelId="{78D6B1DC-91D4-44DF-8A4F-BFD796B13328}" type="sibTrans" cxnId="{83F378F5-4AF3-4C6A-975D-FF80E2758BFF}">
      <dgm:prSet/>
      <dgm:spPr/>
      <dgm:t>
        <a:bodyPr/>
        <a:lstStyle/>
        <a:p>
          <a:endParaRPr lang="en-CA"/>
        </a:p>
      </dgm:t>
    </dgm:pt>
    <dgm:pt modelId="{1CDD58D1-AC9D-4843-A2C4-C6FC658879DA}">
      <dgm:prSet phldrT="[Text]"/>
      <dgm:spPr/>
      <dgm:t>
        <a:bodyPr/>
        <a:lstStyle/>
        <a:p>
          <a:pPr>
            <a:lnSpc>
              <a:spcPct val="100000"/>
            </a:lnSpc>
          </a:pPr>
          <a:r>
            <a:rPr lang="en-CA" dirty="0"/>
            <a:t>Store Data</a:t>
          </a:r>
        </a:p>
      </dgm:t>
    </dgm:pt>
    <dgm:pt modelId="{D8FC815A-A76D-4930-BA05-B2A15B3FC090}" type="parTrans" cxnId="{5C237963-41E5-41CD-93E3-B345022AAB14}">
      <dgm:prSet/>
      <dgm:spPr/>
      <dgm:t>
        <a:bodyPr/>
        <a:lstStyle/>
        <a:p>
          <a:endParaRPr lang="en-CA"/>
        </a:p>
      </dgm:t>
    </dgm:pt>
    <dgm:pt modelId="{C225CD1B-C0EF-45CE-A827-53F95E762B4A}" type="sibTrans" cxnId="{5C237963-41E5-41CD-93E3-B345022AAB14}">
      <dgm:prSet/>
      <dgm:spPr/>
      <dgm:t>
        <a:bodyPr/>
        <a:lstStyle/>
        <a:p>
          <a:endParaRPr lang="en-CA"/>
        </a:p>
      </dgm:t>
    </dgm:pt>
    <dgm:pt modelId="{198BFE7E-101B-4FFF-A137-93D976A17029}">
      <dgm:prSet phldrT="[Text]"/>
      <dgm:spPr/>
      <dgm:t>
        <a:bodyPr/>
        <a:lstStyle/>
        <a:p>
          <a:pPr>
            <a:lnSpc>
              <a:spcPct val="100000"/>
            </a:lnSpc>
          </a:pPr>
          <a:r>
            <a:rPr lang="en-CA"/>
            <a:t>End</a:t>
          </a:r>
        </a:p>
      </dgm:t>
    </dgm:pt>
    <dgm:pt modelId="{055A3259-2F8C-49CE-A6EB-0A9FE9865C16}" type="parTrans" cxnId="{9E80DBDF-D5F2-420B-8D27-4DB041FE3055}">
      <dgm:prSet/>
      <dgm:spPr/>
      <dgm:t>
        <a:bodyPr/>
        <a:lstStyle/>
        <a:p>
          <a:endParaRPr lang="en-CA"/>
        </a:p>
      </dgm:t>
    </dgm:pt>
    <dgm:pt modelId="{F2EBFAD8-CC1F-4118-954E-B6C1D68AD16E}" type="sibTrans" cxnId="{9E80DBDF-D5F2-420B-8D27-4DB041FE3055}">
      <dgm:prSet/>
      <dgm:spPr/>
      <dgm:t>
        <a:bodyPr/>
        <a:lstStyle/>
        <a:p>
          <a:endParaRPr lang="en-CA"/>
        </a:p>
      </dgm:t>
    </dgm:pt>
    <dgm:pt modelId="{205540FF-4FE3-4E7B-B916-B64178A08A9F}" type="pres">
      <dgm:prSet presAssocID="{C395FAD9-F88D-45EB-9495-DF2ACAACB4A6}" presName="root" presStyleCnt="0">
        <dgm:presLayoutVars>
          <dgm:dir/>
          <dgm:resizeHandles val="exact"/>
        </dgm:presLayoutVars>
      </dgm:prSet>
      <dgm:spPr/>
    </dgm:pt>
    <dgm:pt modelId="{89EC6138-366A-4F65-BB79-12C9CFAC70DF}" type="pres">
      <dgm:prSet presAssocID="{D8F5FC83-BF4B-4EFA-A931-947CF07F296F}" presName="compNode" presStyleCnt="0"/>
      <dgm:spPr/>
    </dgm:pt>
    <dgm:pt modelId="{023A1F9A-0374-4312-A892-FBEC719E8B2E}" type="pres">
      <dgm:prSet presAssocID="{D8F5FC83-BF4B-4EFA-A931-947CF07F296F}" presName="bgRect" presStyleLbl="bgShp" presStyleIdx="0" presStyleCnt="6"/>
      <dgm:spPr/>
    </dgm:pt>
    <dgm:pt modelId="{938C7481-F2C6-4C11-8BBA-628C95347CCD}" type="pres">
      <dgm:prSet presAssocID="{D8F5FC83-BF4B-4EFA-A931-947CF07F296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eginning"/>
        </a:ext>
      </dgm:extLst>
    </dgm:pt>
    <dgm:pt modelId="{67FF9641-5543-4D8C-AB16-04074E8E60B2}" type="pres">
      <dgm:prSet presAssocID="{D8F5FC83-BF4B-4EFA-A931-947CF07F296F}" presName="spaceRect" presStyleCnt="0"/>
      <dgm:spPr/>
    </dgm:pt>
    <dgm:pt modelId="{1BED28E2-CDDD-4B75-BFED-B4A48F348F22}" type="pres">
      <dgm:prSet presAssocID="{D8F5FC83-BF4B-4EFA-A931-947CF07F296F}" presName="parTx" presStyleLbl="revTx" presStyleIdx="0" presStyleCnt="6">
        <dgm:presLayoutVars>
          <dgm:chMax val="0"/>
          <dgm:chPref val="0"/>
        </dgm:presLayoutVars>
      </dgm:prSet>
      <dgm:spPr/>
    </dgm:pt>
    <dgm:pt modelId="{D5192EDC-024D-4B12-8231-D654FE0E7664}" type="pres">
      <dgm:prSet presAssocID="{1657BB49-86E5-488E-B246-ADD28066C8D9}" presName="sibTrans" presStyleCnt="0"/>
      <dgm:spPr/>
    </dgm:pt>
    <dgm:pt modelId="{15164CB2-86BF-4590-9DCE-667B65EAF73A}" type="pres">
      <dgm:prSet presAssocID="{05FEBC0D-820C-443B-BFE3-F46B777F484B}" presName="compNode" presStyleCnt="0"/>
      <dgm:spPr/>
    </dgm:pt>
    <dgm:pt modelId="{C790B09F-E826-4815-AF1C-79C691861AC9}" type="pres">
      <dgm:prSet presAssocID="{05FEBC0D-820C-443B-BFE3-F46B777F484B}" presName="bgRect" presStyleLbl="bgShp" presStyleIdx="1" presStyleCnt="6"/>
      <dgm:spPr/>
    </dgm:pt>
    <dgm:pt modelId="{ABA7626B-5275-46A1-98D5-875E4DF3A3BA}" type="pres">
      <dgm:prSet presAssocID="{05FEBC0D-820C-443B-BFE3-F46B777F484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uter"/>
        </a:ext>
      </dgm:extLst>
    </dgm:pt>
    <dgm:pt modelId="{C9202035-3BD5-48EF-8903-DCA40ADAF9B0}" type="pres">
      <dgm:prSet presAssocID="{05FEBC0D-820C-443B-BFE3-F46B777F484B}" presName="spaceRect" presStyleCnt="0"/>
      <dgm:spPr/>
    </dgm:pt>
    <dgm:pt modelId="{BC15926D-8971-4B17-9684-0107CE2CE8F5}" type="pres">
      <dgm:prSet presAssocID="{05FEBC0D-820C-443B-BFE3-F46B777F484B}" presName="parTx" presStyleLbl="revTx" presStyleIdx="1" presStyleCnt="6">
        <dgm:presLayoutVars>
          <dgm:chMax val="0"/>
          <dgm:chPref val="0"/>
        </dgm:presLayoutVars>
      </dgm:prSet>
      <dgm:spPr/>
    </dgm:pt>
    <dgm:pt modelId="{0EBF9892-FE63-4092-9A86-DF10B52A09CE}" type="pres">
      <dgm:prSet presAssocID="{2EEE7528-38EC-43D4-ACC5-B84E9DA7424E}" presName="sibTrans" presStyleCnt="0"/>
      <dgm:spPr/>
    </dgm:pt>
    <dgm:pt modelId="{2754FECD-F0C6-4AD0-BD14-A5531B12376F}" type="pres">
      <dgm:prSet presAssocID="{1E4951F4-3E38-4F0C-9A6F-E6718FE8472B}" presName="compNode" presStyleCnt="0"/>
      <dgm:spPr/>
    </dgm:pt>
    <dgm:pt modelId="{E8B9DD59-D9F4-4BE7-AF77-8BB72D2E3E0D}" type="pres">
      <dgm:prSet presAssocID="{1E4951F4-3E38-4F0C-9A6F-E6718FE8472B}" presName="bgRect" presStyleLbl="bgShp" presStyleIdx="2" presStyleCnt="6"/>
      <dgm:spPr/>
    </dgm:pt>
    <dgm:pt modelId="{97E8A96B-817A-4F81-97EF-DCD35B056987}" type="pres">
      <dgm:prSet presAssocID="{1E4951F4-3E38-4F0C-9A6F-E6718FE8472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itor"/>
        </a:ext>
      </dgm:extLst>
    </dgm:pt>
    <dgm:pt modelId="{9985F592-31C4-4F31-8100-B4E5456485C5}" type="pres">
      <dgm:prSet presAssocID="{1E4951F4-3E38-4F0C-9A6F-E6718FE8472B}" presName="spaceRect" presStyleCnt="0"/>
      <dgm:spPr/>
    </dgm:pt>
    <dgm:pt modelId="{3937BACC-F0E4-4945-B2B8-B45D350CA66F}" type="pres">
      <dgm:prSet presAssocID="{1E4951F4-3E38-4F0C-9A6F-E6718FE8472B}" presName="parTx" presStyleLbl="revTx" presStyleIdx="2" presStyleCnt="6">
        <dgm:presLayoutVars>
          <dgm:chMax val="0"/>
          <dgm:chPref val="0"/>
        </dgm:presLayoutVars>
      </dgm:prSet>
      <dgm:spPr/>
    </dgm:pt>
    <dgm:pt modelId="{3ADA7F00-915B-4E41-9922-7DE6945D0A1C}" type="pres">
      <dgm:prSet presAssocID="{528700AC-2793-49B0-B4CC-6074DCA99151}" presName="sibTrans" presStyleCnt="0"/>
      <dgm:spPr/>
    </dgm:pt>
    <dgm:pt modelId="{209E1775-E404-421D-8722-36744E13F29A}" type="pres">
      <dgm:prSet presAssocID="{75376C0F-AC98-4EE5-8F89-ECA2B2A3B5A8}" presName="compNode" presStyleCnt="0"/>
      <dgm:spPr/>
    </dgm:pt>
    <dgm:pt modelId="{BF2111FA-F02E-4BC7-A0CE-BD6E89FA5E3C}" type="pres">
      <dgm:prSet presAssocID="{75376C0F-AC98-4EE5-8F89-ECA2B2A3B5A8}" presName="bgRect" presStyleLbl="bgShp" presStyleIdx="3" presStyleCnt="6"/>
      <dgm:spPr/>
    </dgm:pt>
    <dgm:pt modelId="{0ABC7595-E94B-4E25-AC9A-1C19A37DA0BC}" type="pres">
      <dgm:prSet presAssocID="{75376C0F-AC98-4EE5-8F89-ECA2B2A3B5A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cument"/>
        </a:ext>
      </dgm:extLst>
    </dgm:pt>
    <dgm:pt modelId="{27D3A8FB-4AEE-4D3D-AA70-7FAB52290B88}" type="pres">
      <dgm:prSet presAssocID="{75376C0F-AC98-4EE5-8F89-ECA2B2A3B5A8}" presName="spaceRect" presStyleCnt="0"/>
      <dgm:spPr/>
    </dgm:pt>
    <dgm:pt modelId="{C142E59E-E53E-424C-ADBB-D12E8D693E2E}" type="pres">
      <dgm:prSet presAssocID="{75376C0F-AC98-4EE5-8F89-ECA2B2A3B5A8}" presName="parTx" presStyleLbl="revTx" presStyleIdx="3" presStyleCnt="6">
        <dgm:presLayoutVars>
          <dgm:chMax val="0"/>
          <dgm:chPref val="0"/>
        </dgm:presLayoutVars>
      </dgm:prSet>
      <dgm:spPr/>
    </dgm:pt>
    <dgm:pt modelId="{7EEEACCB-024F-48A4-A6C3-CA8FD9899C09}" type="pres">
      <dgm:prSet presAssocID="{78D6B1DC-91D4-44DF-8A4F-BFD796B13328}" presName="sibTrans" presStyleCnt="0"/>
      <dgm:spPr/>
    </dgm:pt>
    <dgm:pt modelId="{1A2CDF2E-19F1-4760-BC45-9EE6A2A1E1D8}" type="pres">
      <dgm:prSet presAssocID="{1CDD58D1-AC9D-4843-A2C4-C6FC658879DA}" presName="compNode" presStyleCnt="0"/>
      <dgm:spPr/>
    </dgm:pt>
    <dgm:pt modelId="{1992DAB5-B05B-4885-9538-24F3CFA83B26}" type="pres">
      <dgm:prSet presAssocID="{1CDD58D1-AC9D-4843-A2C4-C6FC658879DA}" presName="bgRect" presStyleLbl="bgShp" presStyleIdx="4" presStyleCnt="6"/>
      <dgm:spPr/>
    </dgm:pt>
    <dgm:pt modelId="{1BA669C5-F2B9-46F3-9894-F09D567CCDC6}" type="pres">
      <dgm:prSet presAssocID="{1CDD58D1-AC9D-4843-A2C4-C6FC658879D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tabase"/>
        </a:ext>
      </dgm:extLst>
    </dgm:pt>
    <dgm:pt modelId="{8B80D6FE-C4EF-4A55-9A67-A33CC93735D0}" type="pres">
      <dgm:prSet presAssocID="{1CDD58D1-AC9D-4843-A2C4-C6FC658879DA}" presName="spaceRect" presStyleCnt="0"/>
      <dgm:spPr/>
    </dgm:pt>
    <dgm:pt modelId="{57351A7A-9CC1-4C3F-AF89-63E76A31F11F}" type="pres">
      <dgm:prSet presAssocID="{1CDD58D1-AC9D-4843-A2C4-C6FC658879DA}" presName="parTx" presStyleLbl="revTx" presStyleIdx="4" presStyleCnt="6">
        <dgm:presLayoutVars>
          <dgm:chMax val="0"/>
          <dgm:chPref val="0"/>
        </dgm:presLayoutVars>
      </dgm:prSet>
      <dgm:spPr/>
    </dgm:pt>
    <dgm:pt modelId="{3F3D6E3A-EF79-4900-AF4E-5C17C7FF9DED}" type="pres">
      <dgm:prSet presAssocID="{C225CD1B-C0EF-45CE-A827-53F95E762B4A}" presName="sibTrans" presStyleCnt="0"/>
      <dgm:spPr/>
    </dgm:pt>
    <dgm:pt modelId="{0789E4CC-CD9B-40F0-93C1-B2FBE3CA0EB5}" type="pres">
      <dgm:prSet presAssocID="{198BFE7E-101B-4FFF-A137-93D976A17029}" presName="compNode" presStyleCnt="0"/>
      <dgm:spPr/>
    </dgm:pt>
    <dgm:pt modelId="{16667BD9-8285-463B-9629-7B3207F4A704}" type="pres">
      <dgm:prSet presAssocID="{198BFE7E-101B-4FFF-A137-93D976A17029}" presName="bgRect" presStyleLbl="bgShp" presStyleIdx="5" presStyleCnt="6"/>
      <dgm:spPr/>
    </dgm:pt>
    <dgm:pt modelId="{7D96780F-449B-4710-A630-ACAB585B5CA5}" type="pres">
      <dgm:prSet presAssocID="{198BFE7E-101B-4FFF-A137-93D976A1702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top"/>
        </a:ext>
      </dgm:extLst>
    </dgm:pt>
    <dgm:pt modelId="{2891B37C-B579-4880-BD11-2ECB2C776212}" type="pres">
      <dgm:prSet presAssocID="{198BFE7E-101B-4FFF-A137-93D976A17029}" presName="spaceRect" presStyleCnt="0"/>
      <dgm:spPr/>
    </dgm:pt>
    <dgm:pt modelId="{879CD7C5-9590-41B1-92F5-7189A6D37C4B}" type="pres">
      <dgm:prSet presAssocID="{198BFE7E-101B-4FFF-A137-93D976A17029}" presName="parTx" presStyleLbl="revTx" presStyleIdx="5" presStyleCnt="6">
        <dgm:presLayoutVars>
          <dgm:chMax val="0"/>
          <dgm:chPref val="0"/>
        </dgm:presLayoutVars>
      </dgm:prSet>
      <dgm:spPr/>
    </dgm:pt>
  </dgm:ptLst>
  <dgm:cxnLst>
    <dgm:cxn modelId="{E3310E0D-26A0-4230-A1B4-621B5591E27D}" type="presOf" srcId="{D8F5FC83-BF4B-4EFA-A931-947CF07F296F}" destId="{1BED28E2-CDDD-4B75-BFED-B4A48F348F22}" srcOrd="0" destOrd="0" presId="urn:microsoft.com/office/officeart/2018/2/layout/IconVerticalSolidList"/>
    <dgm:cxn modelId="{3D9F0C21-2775-4383-BCD7-39DED64F8099}" type="presOf" srcId="{1CDD58D1-AC9D-4843-A2C4-C6FC658879DA}" destId="{57351A7A-9CC1-4C3F-AF89-63E76A31F11F}" srcOrd="0" destOrd="0" presId="urn:microsoft.com/office/officeart/2018/2/layout/IconVerticalSolidList"/>
    <dgm:cxn modelId="{5C237963-41E5-41CD-93E3-B345022AAB14}" srcId="{C395FAD9-F88D-45EB-9495-DF2ACAACB4A6}" destId="{1CDD58D1-AC9D-4843-A2C4-C6FC658879DA}" srcOrd="4" destOrd="0" parTransId="{D8FC815A-A76D-4930-BA05-B2A15B3FC090}" sibTransId="{C225CD1B-C0EF-45CE-A827-53F95E762B4A}"/>
    <dgm:cxn modelId="{953F1744-F0E1-4018-98C9-079F435BDA96}" srcId="{C395FAD9-F88D-45EB-9495-DF2ACAACB4A6}" destId="{D8F5FC83-BF4B-4EFA-A931-947CF07F296F}" srcOrd="0" destOrd="0" parTransId="{5243FC08-0716-4737-94B4-B88EA09FC7C6}" sibTransId="{1657BB49-86E5-488E-B246-ADD28066C8D9}"/>
    <dgm:cxn modelId="{DEB5904F-06B0-4457-B7C7-C1C87BB25F2F}" type="presOf" srcId="{75376C0F-AC98-4EE5-8F89-ECA2B2A3B5A8}" destId="{C142E59E-E53E-424C-ADBB-D12E8D693E2E}" srcOrd="0" destOrd="0" presId="urn:microsoft.com/office/officeart/2018/2/layout/IconVerticalSolidList"/>
    <dgm:cxn modelId="{B4605072-7855-40E8-9332-5D598923F8FD}" type="presOf" srcId="{1E4951F4-3E38-4F0C-9A6F-E6718FE8472B}" destId="{3937BACC-F0E4-4945-B2B8-B45D350CA66F}" srcOrd="0" destOrd="0" presId="urn:microsoft.com/office/officeart/2018/2/layout/IconVerticalSolidList"/>
    <dgm:cxn modelId="{B9325089-2038-4BA5-B4BD-7A916BAE8880}" type="presOf" srcId="{05FEBC0D-820C-443B-BFE3-F46B777F484B}" destId="{BC15926D-8971-4B17-9684-0107CE2CE8F5}" srcOrd="0" destOrd="0" presId="urn:microsoft.com/office/officeart/2018/2/layout/IconVerticalSolidList"/>
    <dgm:cxn modelId="{DDC8E597-154E-462D-967D-7C912B44CC4C}" srcId="{C395FAD9-F88D-45EB-9495-DF2ACAACB4A6}" destId="{1E4951F4-3E38-4F0C-9A6F-E6718FE8472B}" srcOrd="2" destOrd="0" parTransId="{FF7CDA1A-003C-449A-960E-634FE914C616}" sibTransId="{528700AC-2793-49B0-B4CC-6074DCA99151}"/>
    <dgm:cxn modelId="{E2AE7FB3-3D0F-44BC-97FF-0A9104F6D8C2}" type="presOf" srcId="{C395FAD9-F88D-45EB-9495-DF2ACAACB4A6}" destId="{205540FF-4FE3-4E7B-B916-B64178A08A9F}" srcOrd="0" destOrd="0" presId="urn:microsoft.com/office/officeart/2018/2/layout/IconVerticalSolidList"/>
    <dgm:cxn modelId="{A9278AC7-6DFC-44D1-8501-00F77BD65CC1}" srcId="{C395FAD9-F88D-45EB-9495-DF2ACAACB4A6}" destId="{05FEBC0D-820C-443B-BFE3-F46B777F484B}" srcOrd="1" destOrd="0" parTransId="{3767FE70-4D45-4106-A163-AB8476789CDF}" sibTransId="{2EEE7528-38EC-43D4-ACC5-B84E9DA7424E}"/>
    <dgm:cxn modelId="{0484D8DF-CE72-4186-B946-2D3AAED7ADC8}" type="presOf" srcId="{198BFE7E-101B-4FFF-A137-93D976A17029}" destId="{879CD7C5-9590-41B1-92F5-7189A6D37C4B}" srcOrd="0" destOrd="0" presId="urn:microsoft.com/office/officeart/2018/2/layout/IconVerticalSolidList"/>
    <dgm:cxn modelId="{9E80DBDF-D5F2-420B-8D27-4DB041FE3055}" srcId="{C395FAD9-F88D-45EB-9495-DF2ACAACB4A6}" destId="{198BFE7E-101B-4FFF-A137-93D976A17029}" srcOrd="5" destOrd="0" parTransId="{055A3259-2F8C-49CE-A6EB-0A9FE9865C16}" sibTransId="{F2EBFAD8-CC1F-4118-954E-B6C1D68AD16E}"/>
    <dgm:cxn modelId="{83F378F5-4AF3-4C6A-975D-FF80E2758BFF}" srcId="{C395FAD9-F88D-45EB-9495-DF2ACAACB4A6}" destId="{75376C0F-AC98-4EE5-8F89-ECA2B2A3B5A8}" srcOrd="3" destOrd="0" parTransId="{8299D6E2-1477-448B-8750-0F4086D17923}" sibTransId="{78D6B1DC-91D4-44DF-8A4F-BFD796B13328}"/>
    <dgm:cxn modelId="{CB799E18-D663-4336-93C6-4E3C66F8AA0C}" type="presParOf" srcId="{205540FF-4FE3-4E7B-B916-B64178A08A9F}" destId="{89EC6138-366A-4F65-BB79-12C9CFAC70DF}" srcOrd="0" destOrd="0" presId="urn:microsoft.com/office/officeart/2018/2/layout/IconVerticalSolidList"/>
    <dgm:cxn modelId="{67FCB57D-0E49-4901-985E-76A0B4DC8337}" type="presParOf" srcId="{89EC6138-366A-4F65-BB79-12C9CFAC70DF}" destId="{023A1F9A-0374-4312-A892-FBEC719E8B2E}" srcOrd="0" destOrd="0" presId="urn:microsoft.com/office/officeart/2018/2/layout/IconVerticalSolidList"/>
    <dgm:cxn modelId="{F2A1D34A-6194-48E1-8810-CDFC90C08045}" type="presParOf" srcId="{89EC6138-366A-4F65-BB79-12C9CFAC70DF}" destId="{938C7481-F2C6-4C11-8BBA-628C95347CCD}" srcOrd="1" destOrd="0" presId="urn:microsoft.com/office/officeart/2018/2/layout/IconVerticalSolidList"/>
    <dgm:cxn modelId="{ECFC8E71-CE96-4322-AB27-35B0372E8211}" type="presParOf" srcId="{89EC6138-366A-4F65-BB79-12C9CFAC70DF}" destId="{67FF9641-5543-4D8C-AB16-04074E8E60B2}" srcOrd="2" destOrd="0" presId="urn:microsoft.com/office/officeart/2018/2/layout/IconVerticalSolidList"/>
    <dgm:cxn modelId="{E129BB2C-6217-4F79-9432-39A7C81A5FA9}" type="presParOf" srcId="{89EC6138-366A-4F65-BB79-12C9CFAC70DF}" destId="{1BED28E2-CDDD-4B75-BFED-B4A48F348F22}" srcOrd="3" destOrd="0" presId="urn:microsoft.com/office/officeart/2018/2/layout/IconVerticalSolidList"/>
    <dgm:cxn modelId="{F98FD22F-B48A-42A6-954B-A9C63989A2D8}" type="presParOf" srcId="{205540FF-4FE3-4E7B-B916-B64178A08A9F}" destId="{D5192EDC-024D-4B12-8231-D654FE0E7664}" srcOrd="1" destOrd="0" presId="urn:microsoft.com/office/officeart/2018/2/layout/IconVerticalSolidList"/>
    <dgm:cxn modelId="{8EC73D1F-021B-4274-862D-B64590393758}" type="presParOf" srcId="{205540FF-4FE3-4E7B-B916-B64178A08A9F}" destId="{15164CB2-86BF-4590-9DCE-667B65EAF73A}" srcOrd="2" destOrd="0" presId="urn:microsoft.com/office/officeart/2018/2/layout/IconVerticalSolidList"/>
    <dgm:cxn modelId="{CC6AA90E-C02E-471C-AB2C-6601487242A3}" type="presParOf" srcId="{15164CB2-86BF-4590-9DCE-667B65EAF73A}" destId="{C790B09F-E826-4815-AF1C-79C691861AC9}" srcOrd="0" destOrd="0" presId="urn:microsoft.com/office/officeart/2018/2/layout/IconVerticalSolidList"/>
    <dgm:cxn modelId="{E83CF1AC-2DBD-4474-991D-6E661EFE2B27}" type="presParOf" srcId="{15164CB2-86BF-4590-9DCE-667B65EAF73A}" destId="{ABA7626B-5275-46A1-98D5-875E4DF3A3BA}" srcOrd="1" destOrd="0" presId="urn:microsoft.com/office/officeart/2018/2/layout/IconVerticalSolidList"/>
    <dgm:cxn modelId="{1EFE7EF2-3D44-4DAF-B2EF-3857EE168A4D}" type="presParOf" srcId="{15164CB2-86BF-4590-9DCE-667B65EAF73A}" destId="{C9202035-3BD5-48EF-8903-DCA40ADAF9B0}" srcOrd="2" destOrd="0" presId="urn:microsoft.com/office/officeart/2018/2/layout/IconVerticalSolidList"/>
    <dgm:cxn modelId="{CF13A281-4A0F-4292-B1D3-C8CF312567E0}" type="presParOf" srcId="{15164CB2-86BF-4590-9DCE-667B65EAF73A}" destId="{BC15926D-8971-4B17-9684-0107CE2CE8F5}" srcOrd="3" destOrd="0" presId="urn:microsoft.com/office/officeart/2018/2/layout/IconVerticalSolidList"/>
    <dgm:cxn modelId="{257B742B-4762-43C1-9560-90F161CC8663}" type="presParOf" srcId="{205540FF-4FE3-4E7B-B916-B64178A08A9F}" destId="{0EBF9892-FE63-4092-9A86-DF10B52A09CE}" srcOrd="3" destOrd="0" presId="urn:microsoft.com/office/officeart/2018/2/layout/IconVerticalSolidList"/>
    <dgm:cxn modelId="{C2F2AD5F-2413-4285-9E3C-AA5859A63888}" type="presParOf" srcId="{205540FF-4FE3-4E7B-B916-B64178A08A9F}" destId="{2754FECD-F0C6-4AD0-BD14-A5531B12376F}" srcOrd="4" destOrd="0" presId="urn:microsoft.com/office/officeart/2018/2/layout/IconVerticalSolidList"/>
    <dgm:cxn modelId="{58ECAE4F-D40B-45A5-A1CD-A5C77AD3F5E4}" type="presParOf" srcId="{2754FECD-F0C6-4AD0-BD14-A5531B12376F}" destId="{E8B9DD59-D9F4-4BE7-AF77-8BB72D2E3E0D}" srcOrd="0" destOrd="0" presId="urn:microsoft.com/office/officeart/2018/2/layout/IconVerticalSolidList"/>
    <dgm:cxn modelId="{227D55EB-CE80-4AC5-A323-5590955B8C18}" type="presParOf" srcId="{2754FECD-F0C6-4AD0-BD14-A5531B12376F}" destId="{97E8A96B-817A-4F81-97EF-DCD35B056987}" srcOrd="1" destOrd="0" presId="urn:microsoft.com/office/officeart/2018/2/layout/IconVerticalSolidList"/>
    <dgm:cxn modelId="{E3E3C417-074B-4B3B-8F8F-16F01467C8C6}" type="presParOf" srcId="{2754FECD-F0C6-4AD0-BD14-A5531B12376F}" destId="{9985F592-31C4-4F31-8100-B4E5456485C5}" srcOrd="2" destOrd="0" presId="urn:microsoft.com/office/officeart/2018/2/layout/IconVerticalSolidList"/>
    <dgm:cxn modelId="{790C0891-0F11-4346-A721-B401B9D5CEAC}" type="presParOf" srcId="{2754FECD-F0C6-4AD0-BD14-A5531B12376F}" destId="{3937BACC-F0E4-4945-B2B8-B45D350CA66F}" srcOrd="3" destOrd="0" presId="urn:microsoft.com/office/officeart/2018/2/layout/IconVerticalSolidList"/>
    <dgm:cxn modelId="{F35D3341-6A78-47F3-8D88-5C232B2E058E}" type="presParOf" srcId="{205540FF-4FE3-4E7B-B916-B64178A08A9F}" destId="{3ADA7F00-915B-4E41-9922-7DE6945D0A1C}" srcOrd="5" destOrd="0" presId="urn:microsoft.com/office/officeart/2018/2/layout/IconVerticalSolidList"/>
    <dgm:cxn modelId="{8E6DD066-0875-495E-91E7-7EA04486C01A}" type="presParOf" srcId="{205540FF-4FE3-4E7B-B916-B64178A08A9F}" destId="{209E1775-E404-421D-8722-36744E13F29A}" srcOrd="6" destOrd="0" presId="urn:microsoft.com/office/officeart/2018/2/layout/IconVerticalSolidList"/>
    <dgm:cxn modelId="{841206D9-9FD0-427B-8721-7222FFAACB02}" type="presParOf" srcId="{209E1775-E404-421D-8722-36744E13F29A}" destId="{BF2111FA-F02E-4BC7-A0CE-BD6E89FA5E3C}" srcOrd="0" destOrd="0" presId="urn:microsoft.com/office/officeart/2018/2/layout/IconVerticalSolidList"/>
    <dgm:cxn modelId="{FD758020-A4BF-45B0-A377-EE8B8D985381}" type="presParOf" srcId="{209E1775-E404-421D-8722-36744E13F29A}" destId="{0ABC7595-E94B-4E25-AC9A-1C19A37DA0BC}" srcOrd="1" destOrd="0" presId="urn:microsoft.com/office/officeart/2018/2/layout/IconVerticalSolidList"/>
    <dgm:cxn modelId="{3102CD33-FAF1-4E56-BF54-07A3B4624681}" type="presParOf" srcId="{209E1775-E404-421D-8722-36744E13F29A}" destId="{27D3A8FB-4AEE-4D3D-AA70-7FAB52290B88}" srcOrd="2" destOrd="0" presId="urn:microsoft.com/office/officeart/2018/2/layout/IconVerticalSolidList"/>
    <dgm:cxn modelId="{5F286BCA-F37F-46E6-83C4-86BBB27EEDCF}" type="presParOf" srcId="{209E1775-E404-421D-8722-36744E13F29A}" destId="{C142E59E-E53E-424C-ADBB-D12E8D693E2E}" srcOrd="3" destOrd="0" presId="urn:microsoft.com/office/officeart/2018/2/layout/IconVerticalSolidList"/>
    <dgm:cxn modelId="{00583568-9B70-4665-BC25-B47E8FC0A75D}" type="presParOf" srcId="{205540FF-4FE3-4E7B-B916-B64178A08A9F}" destId="{7EEEACCB-024F-48A4-A6C3-CA8FD9899C09}" srcOrd="7" destOrd="0" presId="urn:microsoft.com/office/officeart/2018/2/layout/IconVerticalSolidList"/>
    <dgm:cxn modelId="{52FD0311-DBE6-4F7D-9E4C-B3BE292E3E9D}" type="presParOf" srcId="{205540FF-4FE3-4E7B-B916-B64178A08A9F}" destId="{1A2CDF2E-19F1-4760-BC45-9EE6A2A1E1D8}" srcOrd="8" destOrd="0" presId="urn:microsoft.com/office/officeart/2018/2/layout/IconVerticalSolidList"/>
    <dgm:cxn modelId="{D2C59136-8BAA-4136-975C-8650069718E3}" type="presParOf" srcId="{1A2CDF2E-19F1-4760-BC45-9EE6A2A1E1D8}" destId="{1992DAB5-B05B-4885-9538-24F3CFA83B26}" srcOrd="0" destOrd="0" presId="urn:microsoft.com/office/officeart/2018/2/layout/IconVerticalSolidList"/>
    <dgm:cxn modelId="{DA459FF1-1D04-4B9C-8CA5-74D9D8CC6B84}" type="presParOf" srcId="{1A2CDF2E-19F1-4760-BC45-9EE6A2A1E1D8}" destId="{1BA669C5-F2B9-46F3-9894-F09D567CCDC6}" srcOrd="1" destOrd="0" presId="urn:microsoft.com/office/officeart/2018/2/layout/IconVerticalSolidList"/>
    <dgm:cxn modelId="{6255BCB0-3B1C-4433-B75E-6E78A7F7AF15}" type="presParOf" srcId="{1A2CDF2E-19F1-4760-BC45-9EE6A2A1E1D8}" destId="{8B80D6FE-C4EF-4A55-9A67-A33CC93735D0}" srcOrd="2" destOrd="0" presId="urn:microsoft.com/office/officeart/2018/2/layout/IconVerticalSolidList"/>
    <dgm:cxn modelId="{AA03093A-050E-4B17-8EC1-FD5C7A16A195}" type="presParOf" srcId="{1A2CDF2E-19F1-4760-BC45-9EE6A2A1E1D8}" destId="{57351A7A-9CC1-4C3F-AF89-63E76A31F11F}" srcOrd="3" destOrd="0" presId="urn:microsoft.com/office/officeart/2018/2/layout/IconVerticalSolidList"/>
    <dgm:cxn modelId="{E6C11742-217D-4FEC-9068-2F2C7A7B4FD1}" type="presParOf" srcId="{205540FF-4FE3-4E7B-B916-B64178A08A9F}" destId="{3F3D6E3A-EF79-4900-AF4E-5C17C7FF9DED}" srcOrd="9" destOrd="0" presId="urn:microsoft.com/office/officeart/2018/2/layout/IconVerticalSolidList"/>
    <dgm:cxn modelId="{F679F5E7-2FBF-40B8-82E3-B2E85EA31E72}" type="presParOf" srcId="{205540FF-4FE3-4E7B-B916-B64178A08A9F}" destId="{0789E4CC-CD9B-40F0-93C1-B2FBE3CA0EB5}" srcOrd="10" destOrd="0" presId="urn:microsoft.com/office/officeart/2018/2/layout/IconVerticalSolidList"/>
    <dgm:cxn modelId="{20EDE9DF-0D9B-4F52-8079-0553F34C47E8}" type="presParOf" srcId="{0789E4CC-CD9B-40F0-93C1-B2FBE3CA0EB5}" destId="{16667BD9-8285-463B-9629-7B3207F4A704}" srcOrd="0" destOrd="0" presId="urn:microsoft.com/office/officeart/2018/2/layout/IconVerticalSolidList"/>
    <dgm:cxn modelId="{7B973FE6-9874-4B4B-A883-5F5AE6EC168C}" type="presParOf" srcId="{0789E4CC-CD9B-40F0-93C1-B2FBE3CA0EB5}" destId="{7D96780F-449B-4710-A630-ACAB585B5CA5}" srcOrd="1" destOrd="0" presId="urn:microsoft.com/office/officeart/2018/2/layout/IconVerticalSolidList"/>
    <dgm:cxn modelId="{FD80B21D-B85A-441A-BB00-E81557FEA716}" type="presParOf" srcId="{0789E4CC-CD9B-40F0-93C1-B2FBE3CA0EB5}" destId="{2891B37C-B579-4880-BD11-2ECB2C776212}" srcOrd="2" destOrd="0" presId="urn:microsoft.com/office/officeart/2018/2/layout/IconVerticalSolidList"/>
    <dgm:cxn modelId="{1FAC1BBA-46FA-4FCF-AD78-E5BDF11E5FAD}" type="presParOf" srcId="{0789E4CC-CD9B-40F0-93C1-B2FBE3CA0EB5}" destId="{879CD7C5-9590-41B1-92F5-7189A6D37C4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354073E-A614-4978-B7EF-F64DA63AEC18}" type="doc">
      <dgm:prSet loTypeId="urn:microsoft.com/office/officeart/2011/layout/CircleProcess" loCatId="process" qsTypeId="urn:microsoft.com/office/officeart/2005/8/quickstyle/3d2" qsCatId="3D" csTypeId="urn:microsoft.com/office/officeart/2005/8/colors/accent1_2" csCatId="accent1" phldr="1"/>
      <dgm:spPr/>
      <dgm:t>
        <a:bodyPr/>
        <a:lstStyle/>
        <a:p>
          <a:endParaRPr lang="en-CA"/>
        </a:p>
      </dgm:t>
    </dgm:pt>
    <dgm:pt modelId="{0CD9E513-7046-4D0B-8E11-05AC7622D1FB}">
      <dgm:prSet/>
      <dgm:spPr/>
      <dgm:t>
        <a:bodyPr/>
        <a:lstStyle/>
        <a:p>
          <a:r>
            <a:rPr lang="en-US" dirty="0"/>
            <a:t>Start</a:t>
          </a:r>
          <a:endParaRPr lang="en-CA" dirty="0"/>
        </a:p>
      </dgm:t>
    </dgm:pt>
    <dgm:pt modelId="{A474B778-3FF5-4F1F-B248-32AC0D58CE8E}" type="parTrans" cxnId="{A56496BB-8256-4D3E-926A-99036A72B29D}">
      <dgm:prSet/>
      <dgm:spPr/>
      <dgm:t>
        <a:bodyPr/>
        <a:lstStyle/>
        <a:p>
          <a:endParaRPr lang="en-CA"/>
        </a:p>
      </dgm:t>
    </dgm:pt>
    <dgm:pt modelId="{A1BDA21E-234A-4948-8698-C2711B0EB7D0}" type="sibTrans" cxnId="{A56496BB-8256-4D3E-926A-99036A72B29D}">
      <dgm:prSet/>
      <dgm:spPr/>
      <dgm:t>
        <a:bodyPr/>
        <a:lstStyle/>
        <a:p>
          <a:endParaRPr lang="en-CA"/>
        </a:p>
      </dgm:t>
    </dgm:pt>
    <dgm:pt modelId="{5EE22D87-7DCD-4323-A9E3-7154DD7768F5}">
      <dgm:prSet/>
      <dgm:spPr/>
      <dgm:t>
        <a:bodyPr/>
        <a:lstStyle/>
        <a:p>
          <a:r>
            <a:rPr lang="en-US" dirty="0"/>
            <a:t>Data Cleaning</a:t>
          </a:r>
          <a:endParaRPr lang="en-CA" dirty="0"/>
        </a:p>
      </dgm:t>
    </dgm:pt>
    <dgm:pt modelId="{931DAF4F-F822-47CC-BD40-53FA0B34F111}" type="parTrans" cxnId="{F448C2C7-F675-40F1-9BAF-B70F1827F075}">
      <dgm:prSet/>
      <dgm:spPr/>
      <dgm:t>
        <a:bodyPr/>
        <a:lstStyle/>
        <a:p>
          <a:endParaRPr lang="en-CA"/>
        </a:p>
      </dgm:t>
    </dgm:pt>
    <dgm:pt modelId="{D4F78FCD-3829-4E4E-B838-801CDF8382DF}" type="sibTrans" cxnId="{F448C2C7-F675-40F1-9BAF-B70F1827F075}">
      <dgm:prSet/>
      <dgm:spPr/>
      <dgm:t>
        <a:bodyPr/>
        <a:lstStyle/>
        <a:p>
          <a:endParaRPr lang="en-CA"/>
        </a:p>
      </dgm:t>
    </dgm:pt>
    <dgm:pt modelId="{0F869663-AF4C-4ABB-B933-B8986200A19C}">
      <dgm:prSet/>
      <dgm:spPr/>
      <dgm:t>
        <a:bodyPr/>
        <a:lstStyle/>
        <a:p>
          <a:r>
            <a:rPr lang="en-US" dirty="0"/>
            <a:t> Transformation</a:t>
          </a:r>
          <a:endParaRPr lang="en-CA" dirty="0"/>
        </a:p>
      </dgm:t>
    </dgm:pt>
    <dgm:pt modelId="{5B79EC86-D582-4FA4-8004-297E8D979912}" type="parTrans" cxnId="{A959C62F-423F-4AF9-B9CE-F20C4D2575F9}">
      <dgm:prSet/>
      <dgm:spPr/>
      <dgm:t>
        <a:bodyPr/>
        <a:lstStyle/>
        <a:p>
          <a:endParaRPr lang="en-CA"/>
        </a:p>
      </dgm:t>
    </dgm:pt>
    <dgm:pt modelId="{C571CCE1-E5E7-44EF-A3B7-369CDA7AE953}" type="sibTrans" cxnId="{A959C62F-423F-4AF9-B9CE-F20C4D2575F9}">
      <dgm:prSet/>
      <dgm:spPr/>
      <dgm:t>
        <a:bodyPr/>
        <a:lstStyle/>
        <a:p>
          <a:endParaRPr lang="en-CA"/>
        </a:p>
      </dgm:t>
    </dgm:pt>
    <dgm:pt modelId="{0322E734-5325-48D3-BE0F-03D5D96E60BE}">
      <dgm:prSet/>
      <dgm:spPr/>
      <dgm:t>
        <a:bodyPr/>
        <a:lstStyle/>
        <a:p>
          <a:r>
            <a:rPr lang="en-US" dirty="0"/>
            <a:t> Integration</a:t>
          </a:r>
          <a:endParaRPr lang="en-CA" dirty="0"/>
        </a:p>
      </dgm:t>
    </dgm:pt>
    <dgm:pt modelId="{3DC86185-361D-40BB-81EF-CBE779A7E9C5}" type="parTrans" cxnId="{D113B02C-2DC4-4967-AF70-4E4B1FE37E40}">
      <dgm:prSet/>
      <dgm:spPr/>
      <dgm:t>
        <a:bodyPr/>
        <a:lstStyle/>
        <a:p>
          <a:endParaRPr lang="en-CA"/>
        </a:p>
      </dgm:t>
    </dgm:pt>
    <dgm:pt modelId="{5B151355-00C7-4396-95F4-8AD061B12E69}" type="sibTrans" cxnId="{D113B02C-2DC4-4967-AF70-4E4B1FE37E40}">
      <dgm:prSet/>
      <dgm:spPr/>
      <dgm:t>
        <a:bodyPr/>
        <a:lstStyle/>
        <a:p>
          <a:endParaRPr lang="en-CA"/>
        </a:p>
      </dgm:t>
    </dgm:pt>
    <dgm:pt modelId="{ED81E6F6-7050-4180-AF7B-33C79CC298E0}">
      <dgm:prSet/>
      <dgm:spPr/>
      <dgm:t>
        <a:bodyPr/>
        <a:lstStyle/>
        <a:p>
          <a:r>
            <a:rPr lang="en-US" dirty="0"/>
            <a:t> Feature Engineering</a:t>
          </a:r>
          <a:endParaRPr lang="en-CA" dirty="0"/>
        </a:p>
      </dgm:t>
    </dgm:pt>
    <dgm:pt modelId="{67FBB7D8-FD15-42E0-ABB5-82514C67F16E}" type="parTrans" cxnId="{ADC74276-21EA-4777-8A6B-B441ECC3957C}">
      <dgm:prSet/>
      <dgm:spPr/>
      <dgm:t>
        <a:bodyPr/>
        <a:lstStyle/>
        <a:p>
          <a:endParaRPr lang="en-CA"/>
        </a:p>
      </dgm:t>
    </dgm:pt>
    <dgm:pt modelId="{64BF9ECF-29F3-4EF0-B07A-BA7D93664C36}" type="sibTrans" cxnId="{ADC74276-21EA-4777-8A6B-B441ECC3957C}">
      <dgm:prSet/>
      <dgm:spPr/>
      <dgm:t>
        <a:bodyPr/>
        <a:lstStyle/>
        <a:p>
          <a:endParaRPr lang="en-CA"/>
        </a:p>
      </dgm:t>
    </dgm:pt>
    <dgm:pt modelId="{509B481F-2960-4C9D-B1CE-93F96F9E1D03}">
      <dgm:prSet/>
      <dgm:spPr/>
      <dgm:t>
        <a:bodyPr/>
        <a:lstStyle/>
        <a:p>
          <a:r>
            <a:rPr lang="en-US"/>
            <a:t> </a:t>
          </a:r>
          <a:r>
            <a:rPr lang="en-US" dirty="0"/>
            <a:t>End</a:t>
          </a:r>
          <a:endParaRPr lang="en-CA" dirty="0"/>
        </a:p>
      </dgm:t>
    </dgm:pt>
    <dgm:pt modelId="{68DACE14-FE28-49EF-8A2A-6AE7AC47C885}" type="parTrans" cxnId="{32689448-9B15-498C-ACDD-77A529916887}">
      <dgm:prSet/>
      <dgm:spPr/>
      <dgm:t>
        <a:bodyPr/>
        <a:lstStyle/>
        <a:p>
          <a:endParaRPr lang="en-CA"/>
        </a:p>
      </dgm:t>
    </dgm:pt>
    <dgm:pt modelId="{F0A57801-5FF7-4385-85F6-304D204FFD6E}" type="sibTrans" cxnId="{32689448-9B15-498C-ACDD-77A529916887}">
      <dgm:prSet/>
      <dgm:spPr/>
      <dgm:t>
        <a:bodyPr/>
        <a:lstStyle/>
        <a:p>
          <a:endParaRPr lang="en-CA"/>
        </a:p>
      </dgm:t>
    </dgm:pt>
    <dgm:pt modelId="{11B54605-4FC9-4C76-ABDD-7628979D2070}" type="pres">
      <dgm:prSet presAssocID="{2354073E-A614-4978-B7EF-F64DA63AEC18}" presName="Name0" presStyleCnt="0">
        <dgm:presLayoutVars>
          <dgm:chMax val="11"/>
          <dgm:chPref val="11"/>
          <dgm:dir/>
          <dgm:resizeHandles/>
        </dgm:presLayoutVars>
      </dgm:prSet>
      <dgm:spPr/>
    </dgm:pt>
    <dgm:pt modelId="{3EFEE06B-0108-478D-A8A2-E60627FF6458}" type="pres">
      <dgm:prSet presAssocID="{509B481F-2960-4C9D-B1CE-93F96F9E1D03}" presName="Accent6" presStyleCnt="0"/>
      <dgm:spPr/>
    </dgm:pt>
    <dgm:pt modelId="{148FA2FA-0491-427C-8872-0BC0D41E61E3}" type="pres">
      <dgm:prSet presAssocID="{509B481F-2960-4C9D-B1CE-93F96F9E1D03}" presName="Accent" presStyleLbl="node1" presStyleIdx="0" presStyleCnt="6"/>
      <dgm:spPr/>
    </dgm:pt>
    <dgm:pt modelId="{BBE79B38-12F0-47FE-A9B4-9B95C654D132}" type="pres">
      <dgm:prSet presAssocID="{509B481F-2960-4C9D-B1CE-93F96F9E1D03}" presName="ParentBackground6" presStyleCnt="0"/>
      <dgm:spPr/>
    </dgm:pt>
    <dgm:pt modelId="{F5AE6533-7870-4D44-89E4-896B9E6EBCC5}" type="pres">
      <dgm:prSet presAssocID="{509B481F-2960-4C9D-B1CE-93F96F9E1D03}" presName="ParentBackground" presStyleLbl="fgAcc1" presStyleIdx="0" presStyleCnt="6"/>
      <dgm:spPr/>
    </dgm:pt>
    <dgm:pt modelId="{7B2D92DE-1D32-41D5-AF48-33B9303ACC17}" type="pres">
      <dgm:prSet presAssocID="{509B481F-2960-4C9D-B1CE-93F96F9E1D03}" presName="Parent6" presStyleLbl="revTx" presStyleIdx="0" presStyleCnt="0">
        <dgm:presLayoutVars>
          <dgm:chMax val="1"/>
          <dgm:chPref val="1"/>
          <dgm:bulletEnabled val="1"/>
        </dgm:presLayoutVars>
      </dgm:prSet>
      <dgm:spPr/>
    </dgm:pt>
    <dgm:pt modelId="{D7796D71-359C-4342-985D-D06A74F47BED}" type="pres">
      <dgm:prSet presAssocID="{ED81E6F6-7050-4180-AF7B-33C79CC298E0}" presName="Accent5" presStyleCnt="0"/>
      <dgm:spPr/>
    </dgm:pt>
    <dgm:pt modelId="{6B6DD343-310E-4F99-8CA4-4E5BF5FA6CCE}" type="pres">
      <dgm:prSet presAssocID="{ED81E6F6-7050-4180-AF7B-33C79CC298E0}" presName="Accent" presStyleLbl="node1" presStyleIdx="1" presStyleCnt="6"/>
      <dgm:spPr/>
    </dgm:pt>
    <dgm:pt modelId="{3E89FB1F-B243-4ECC-A88A-5405528CC7D7}" type="pres">
      <dgm:prSet presAssocID="{ED81E6F6-7050-4180-AF7B-33C79CC298E0}" presName="ParentBackground5" presStyleCnt="0"/>
      <dgm:spPr/>
    </dgm:pt>
    <dgm:pt modelId="{4BD3A42B-922D-4F5D-84F6-CF5623113419}" type="pres">
      <dgm:prSet presAssocID="{ED81E6F6-7050-4180-AF7B-33C79CC298E0}" presName="ParentBackground" presStyleLbl="fgAcc1" presStyleIdx="1" presStyleCnt="6"/>
      <dgm:spPr/>
    </dgm:pt>
    <dgm:pt modelId="{460D0272-3056-4892-AF9E-6036DC2B3511}" type="pres">
      <dgm:prSet presAssocID="{ED81E6F6-7050-4180-AF7B-33C79CC298E0}" presName="Parent5" presStyleLbl="revTx" presStyleIdx="0" presStyleCnt="0">
        <dgm:presLayoutVars>
          <dgm:chMax val="1"/>
          <dgm:chPref val="1"/>
          <dgm:bulletEnabled val="1"/>
        </dgm:presLayoutVars>
      </dgm:prSet>
      <dgm:spPr/>
    </dgm:pt>
    <dgm:pt modelId="{615C1F1C-DFD0-4EFC-A19D-70CF2B3F4634}" type="pres">
      <dgm:prSet presAssocID="{0322E734-5325-48D3-BE0F-03D5D96E60BE}" presName="Accent4" presStyleCnt="0"/>
      <dgm:spPr/>
    </dgm:pt>
    <dgm:pt modelId="{21DBEC75-9CE8-4E0E-9FE3-260DE6AEAC90}" type="pres">
      <dgm:prSet presAssocID="{0322E734-5325-48D3-BE0F-03D5D96E60BE}" presName="Accent" presStyleLbl="node1" presStyleIdx="2" presStyleCnt="6"/>
      <dgm:spPr/>
    </dgm:pt>
    <dgm:pt modelId="{2FC4CFC9-B747-4F11-BCC4-51B325A69288}" type="pres">
      <dgm:prSet presAssocID="{0322E734-5325-48D3-BE0F-03D5D96E60BE}" presName="ParentBackground4" presStyleCnt="0"/>
      <dgm:spPr/>
    </dgm:pt>
    <dgm:pt modelId="{24F17724-A5CE-42A6-9495-187B7E290BA9}" type="pres">
      <dgm:prSet presAssocID="{0322E734-5325-48D3-BE0F-03D5D96E60BE}" presName="ParentBackground" presStyleLbl="fgAcc1" presStyleIdx="2" presStyleCnt="6"/>
      <dgm:spPr/>
    </dgm:pt>
    <dgm:pt modelId="{206FE7F0-3A99-4072-A808-642B4EEB786F}" type="pres">
      <dgm:prSet presAssocID="{0322E734-5325-48D3-BE0F-03D5D96E60BE}" presName="Parent4" presStyleLbl="revTx" presStyleIdx="0" presStyleCnt="0">
        <dgm:presLayoutVars>
          <dgm:chMax val="1"/>
          <dgm:chPref val="1"/>
          <dgm:bulletEnabled val="1"/>
        </dgm:presLayoutVars>
      </dgm:prSet>
      <dgm:spPr/>
    </dgm:pt>
    <dgm:pt modelId="{50B38446-9806-4853-82E2-7380CCAEA8A7}" type="pres">
      <dgm:prSet presAssocID="{0F869663-AF4C-4ABB-B933-B8986200A19C}" presName="Accent3" presStyleCnt="0"/>
      <dgm:spPr/>
    </dgm:pt>
    <dgm:pt modelId="{6F0F4FF2-DA8F-439F-B2AA-3FE39B84CB34}" type="pres">
      <dgm:prSet presAssocID="{0F869663-AF4C-4ABB-B933-B8986200A19C}" presName="Accent" presStyleLbl="node1" presStyleIdx="3" presStyleCnt="6"/>
      <dgm:spPr/>
    </dgm:pt>
    <dgm:pt modelId="{4EEE3FA7-1737-41D5-BA91-94A22BD298DC}" type="pres">
      <dgm:prSet presAssocID="{0F869663-AF4C-4ABB-B933-B8986200A19C}" presName="ParentBackground3" presStyleCnt="0"/>
      <dgm:spPr/>
    </dgm:pt>
    <dgm:pt modelId="{7BA5A5F2-6FB7-4602-B85A-7F5E9277F6DB}" type="pres">
      <dgm:prSet presAssocID="{0F869663-AF4C-4ABB-B933-B8986200A19C}" presName="ParentBackground" presStyleLbl="fgAcc1" presStyleIdx="3" presStyleCnt="6"/>
      <dgm:spPr/>
    </dgm:pt>
    <dgm:pt modelId="{E9F110BE-0A98-48C2-A3C4-F757E5485AED}" type="pres">
      <dgm:prSet presAssocID="{0F869663-AF4C-4ABB-B933-B8986200A19C}" presName="Parent3" presStyleLbl="revTx" presStyleIdx="0" presStyleCnt="0">
        <dgm:presLayoutVars>
          <dgm:chMax val="1"/>
          <dgm:chPref val="1"/>
          <dgm:bulletEnabled val="1"/>
        </dgm:presLayoutVars>
      </dgm:prSet>
      <dgm:spPr/>
    </dgm:pt>
    <dgm:pt modelId="{AA56EAA3-82F3-4B86-8D7E-6E93E85E1502}" type="pres">
      <dgm:prSet presAssocID="{5EE22D87-7DCD-4323-A9E3-7154DD7768F5}" presName="Accent2" presStyleCnt="0"/>
      <dgm:spPr/>
    </dgm:pt>
    <dgm:pt modelId="{BA5FE66B-390E-4A39-96A8-EC9CEC5094F4}" type="pres">
      <dgm:prSet presAssocID="{5EE22D87-7DCD-4323-A9E3-7154DD7768F5}" presName="Accent" presStyleLbl="node1" presStyleIdx="4" presStyleCnt="6"/>
      <dgm:spPr/>
    </dgm:pt>
    <dgm:pt modelId="{83E71C40-A548-4809-8D7D-88A5D1674477}" type="pres">
      <dgm:prSet presAssocID="{5EE22D87-7DCD-4323-A9E3-7154DD7768F5}" presName="ParentBackground2" presStyleCnt="0"/>
      <dgm:spPr/>
    </dgm:pt>
    <dgm:pt modelId="{2BB83DEC-C2D4-4487-86C6-A1915D000BE9}" type="pres">
      <dgm:prSet presAssocID="{5EE22D87-7DCD-4323-A9E3-7154DD7768F5}" presName="ParentBackground" presStyleLbl="fgAcc1" presStyleIdx="4" presStyleCnt="6"/>
      <dgm:spPr/>
    </dgm:pt>
    <dgm:pt modelId="{87D0EEE6-E763-44A5-A500-E806291188B8}" type="pres">
      <dgm:prSet presAssocID="{5EE22D87-7DCD-4323-A9E3-7154DD7768F5}" presName="Parent2" presStyleLbl="revTx" presStyleIdx="0" presStyleCnt="0">
        <dgm:presLayoutVars>
          <dgm:chMax val="1"/>
          <dgm:chPref val="1"/>
          <dgm:bulletEnabled val="1"/>
        </dgm:presLayoutVars>
      </dgm:prSet>
      <dgm:spPr/>
    </dgm:pt>
    <dgm:pt modelId="{E699DDB5-6778-4B61-A6BD-6D43B788C28F}" type="pres">
      <dgm:prSet presAssocID="{0CD9E513-7046-4D0B-8E11-05AC7622D1FB}" presName="Accent1" presStyleCnt="0"/>
      <dgm:spPr/>
    </dgm:pt>
    <dgm:pt modelId="{32F68A37-5175-4EEC-A32A-8FFA96D20413}" type="pres">
      <dgm:prSet presAssocID="{0CD9E513-7046-4D0B-8E11-05AC7622D1FB}" presName="Accent" presStyleLbl="node1" presStyleIdx="5" presStyleCnt="6"/>
      <dgm:spPr/>
    </dgm:pt>
    <dgm:pt modelId="{AF29AF8D-2F42-4C70-BAD7-00B1FAECD725}" type="pres">
      <dgm:prSet presAssocID="{0CD9E513-7046-4D0B-8E11-05AC7622D1FB}" presName="ParentBackground1" presStyleCnt="0"/>
      <dgm:spPr/>
    </dgm:pt>
    <dgm:pt modelId="{316425D8-71DF-49C1-8F85-74C0966D06C3}" type="pres">
      <dgm:prSet presAssocID="{0CD9E513-7046-4D0B-8E11-05AC7622D1FB}" presName="ParentBackground" presStyleLbl="fgAcc1" presStyleIdx="5" presStyleCnt="6"/>
      <dgm:spPr/>
    </dgm:pt>
    <dgm:pt modelId="{499B5525-E218-47EA-90C2-8D4D52213A0D}" type="pres">
      <dgm:prSet presAssocID="{0CD9E513-7046-4D0B-8E11-05AC7622D1FB}" presName="Parent1" presStyleLbl="revTx" presStyleIdx="0" presStyleCnt="0">
        <dgm:presLayoutVars>
          <dgm:chMax val="1"/>
          <dgm:chPref val="1"/>
          <dgm:bulletEnabled val="1"/>
        </dgm:presLayoutVars>
      </dgm:prSet>
      <dgm:spPr/>
    </dgm:pt>
  </dgm:ptLst>
  <dgm:cxnLst>
    <dgm:cxn modelId="{C384D607-82CC-414F-B4B5-C757BFAAEF11}" type="presOf" srcId="{ED81E6F6-7050-4180-AF7B-33C79CC298E0}" destId="{4BD3A42B-922D-4F5D-84F6-CF5623113419}" srcOrd="0" destOrd="0" presId="urn:microsoft.com/office/officeart/2011/layout/CircleProcess"/>
    <dgm:cxn modelId="{EFD11D08-6A1D-4168-9486-4E4A59636493}" type="presOf" srcId="{ED81E6F6-7050-4180-AF7B-33C79CC298E0}" destId="{460D0272-3056-4892-AF9E-6036DC2B3511}" srcOrd="1" destOrd="0" presId="urn:microsoft.com/office/officeart/2011/layout/CircleProcess"/>
    <dgm:cxn modelId="{18FF100C-EBDF-4C77-9D23-659AF9EC27C3}" type="presOf" srcId="{2354073E-A614-4978-B7EF-F64DA63AEC18}" destId="{11B54605-4FC9-4C76-ABDD-7628979D2070}" srcOrd="0" destOrd="0" presId="urn:microsoft.com/office/officeart/2011/layout/CircleProcess"/>
    <dgm:cxn modelId="{4FE0D50F-94FD-4741-9D42-4351EF224C32}" type="presOf" srcId="{0F869663-AF4C-4ABB-B933-B8986200A19C}" destId="{E9F110BE-0A98-48C2-A3C4-F757E5485AED}" srcOrd="1" destOrd="0" presId="urn:microsoft.com/office/officeart/2011/layout/CircleProcess"/>
    <dgm:cxn modelId="{E5F3AF14-299C-470F-AC39-B8B19C0457D2}" type="presOf" srcId="{509B481F-2960-4C9D-B1CE-93F96F9E1D03}" destId="{7B2D92DE-1D32-41D5-AF48-33B9303ACC17}" srcOrd="1" destOrd="0" presId="urn:microsoft.com/office/officeart/2011/layout/CircleProcess"/>
    <dgm:cxn modelId="{532D061A-3C9D-4354-B98C-EC147E58977E}" type="presOf" srcId="{509B481F-2960-4C9D-B1CE-93F96F9E1D03}" destId="{F5AE6533-7870-4D44-89E4-896B9E6EBCC5}" srcOrd="0" destOrd="0" presId="urn:microsoft.com/office/officeart/2011/layout/CircleProcess"/>
    <dgm:cxn modelId="{EC325B1D-C75C-4840-95D0-980A1064DC00}" type="presOf" srcId="{5EE22D87-7DCD-4323-A9E3-7154DD7768F5}" destId="{2BB83DEC-C2D4-4487-86C6-A1915D000BE9}" srcOrd="0" destOrd="0" presId="urn:microsoft.com/office/officeart/2011/layout/CircleProcess"/>
    <dgm:cxn modelId="{D113B02C-2DC4-4967-AF70-4E4B1FE37E40}" srcId="{2354073E-A614-4978-B7EF-F64DA63AEC18}" destId="{0322E734-5325-48D3-BE0F-03D5D96E60BE}" srcOrd="3" destOrd="0" parTransId="{3DC86185-361D-40BB-81EF-CBE779A7E9C5}" sibTransId="{5B151355-00C7-4396-95F4-8AD061B12E69}"/>
    <dgm:cxn modelId="{A959C62F-423F-4AF9-B9CE-F20C4D2575F9}" srcId="{2354073E-A614-4978-B7EF-F64DA63AEC18}" destId="{0F869663-AF4C-4ABB-B933-B8986200A19C}" srcOrd="2" destOrd="0" parTransId="{5B79EC86-D582-4FA4-8004-297E8D979912}" sibTransId="{C571CCE1-E5E7-44EF-A3B7-369CDA7AE953}"/>
    <dgm:cxn modelId="{F79A7633-5EBB-4AC1-AF84-8BB1A6C7D071}" type="presOf" srcId="{0CD9E513-7046-4D0B-8E11-05AC7622D1FB}" destId="{499B5525-E218-47EA-90C2-8D4D52213A0D}" srcOrd="1" destOrd="0" presId="urn:microsoft.com/office/officeart/2011/layout/CircleProcess"/>
    <dgm:cxn modelId="{7849BB63-AA3B-46CD-93D8-1322764244E9}" type="presOf" srcId="{0322E734-5325-48D3-BE0F-03D5D96E60BE}" destId="{206FE7F0-3A99-4072-A808-642B4EEB786F}" srcOrd="1" destOrd="0" presId="urn:microsoft.com/office/officeart/2011/layout/CircleProcess"/>
    <dgm:cxn modelId="{32689448-9B15-498C-ACDD-77A529916887}" srcId="{2354073E-A614-4978-B7EF-F64DA63AEC18}" destId="{509B481F-2960-4C9D-B1CE-93F96F9E1D03}" srcOrd="5" destOrd="0" parTransId="{68DACE14-FE28-49EF-8A2A-6AE7AC47C885}" sibTransId="{F0A57801-5FF7-4385-85F6-304D204FFD6E}"/>
    <dgm:cxn modelId="{ADC74276-21EA-4777-8A6B-B441ECC3957C}" srcId="{2354073E-A614-4978-B7EF-F64DA63AEC18}" destId="{ED81E6F6-7050-4180-AF7B-33C79CC298E0}" srcOrd="4" destOrd="0" parTransId="{67FBB7D8-FD15-42E0-ABB5-82514C67F16E}" sibTransId="{64BF9ECF-29F3-4EF0-B07A-BA7D93664C36}"/>
    <dgm:cxn modelId="{A56496BB-8256-4D3E-926A-99036A72B29D}" srcId="{2354073E-A614-4978-B7EF-F64DA63AEC18}" destId="{0CD9E513-7046-4D0B-8E11-05AC7622D1FB}" srcOrd="0" destOrd="0" parTransId="{A474B778-3FF5-4F1F-B248-32AC0D58CE8E}" sibTransId="{A1BDA21E-234A-4948-8698-C2711B0EB7D0}"/>
    <dgm:cxn modelId="{F448C2C7-F675-40F1-9BAF-B70F1827F075}" srcId="{2354073E-A614-4978-B7EF-F64DA63AEC18}" destId="{5EE22D87-7DCD-4323-A9E3-7154DD7768F5}" srcOrd="1" destOrd="0" parTransId="{931DAF4F-F822-47CC-BD40-53FA0B34F111}" sibTransId="{D4F78FCD-3829-4E4E-B838-801CDF8382DF}"/>
    <dgm:cxn modelId="{033767D3-0637-4D04-99AB-36EBF1C886F1}" type="presOf" srcId="{5EE22D87-7DCD-4323-A9E3-7154DD7768F5}" destId="{87D0EEE6-E763-44A5-A500-E806291188B8}" srcOrd="1" destOrd="0" presId="urn:microsoft.com/office/officeart/2011/layout/CircleProcess"/>
    <dgm:cxn modelId="{62B290D3-47D7-48A7-BADE-00C74604D62F}" type="presOf" srcId="{0CD9E513-7046-4D0B-8E11-05AC7622D1FB}" destId="{316425D8-71DF-49C1-8F85-74C0966D06C3}" srcOrd="0" destOrd="0" presId="urn:microsoft.com/office/officeart/2011/layout/CircleProcess"/>
    <dgm:cxn modelId="{802ECDE8-BA6A-4B4B-BBF0-74E4B0961C48}" type="presOf" srcId="{0F869663-AF4C-4ABB-B933-B8986200A19C}" destId="{7BA5A5F2-6FB7-4602-B85A-7F5E9277F6DB}" srcOrd="0" destOrd="0" presId="urn:microsoft.com/office/officeart/2011/layout/CircleProcess"/>
    <dgm:cxn modelId="{0DFC8BFC-E970-4149-886D-9702BEB9F0BA}" type="presOf" srcId="{0322E734-5325-48D3-BE0F-03D5D96E60BE}" destId="{24F17724-A5CE-42A6-9495-187B7E290BA9}" srcOrd="0" destOrd="0" presId="urn:microsoft.com/office/officeart/2011/layout/CircleProcess"/>
    <dgm:cxn modelId="{4F4CC0C7-050F-429D-AAD8-A0821DA83C0A}" type="presParOf" srcId="{11B54605-4FC9-4C76-ABDD-7628979D2070}" destId="{3EFEE06B-0108-478D-A8A2-E60627FF6458}" srcOrd="0" destOrd="0" presId="urn:microsoft.com/office/officeart/2011/layout/CircleProcess"/>
    <dgm:cxn modelId="{BC685425-8B43-4D4D-B871-D6323AEC3791}" type="presParOf" srcId="{3EFEE06B-0108-478D-A8A2-E60627FF6458}" destId="{148FA2FA-0491-427C-8872-0BC0D41E61E3}" srcOrd="0" destOrd="0" presId="urn:microsoft.com/office/officeart/2011/layout/CircleProcess"/>
    <dgm:cxn modelId="{C94E2AF9-358F-41D5-8234-9011DC6E4133}" type="presParOf" srcId="{11B54605-4FC9-4C76-ABDD-7628979D2070}" destId="{BBE79B38-12F0-47FE-A9B4-9B95C654D132}" srcOrd="1" destOrd="0" presId="urn:microsoft.com/office/officeart/2011/layout/CircleProcess"/>
    <dgm:cxn modelId="{2731D55D-AB50-475D-AC00-4FFB271166A3}" type="presParOf" srcId="{BBE79B38-12F0-47FE-A9B4-9B95C654D132}" destId="{F5AE6533-7870-4D44-89E4-896B9E6EBCC5}" srcOrd="0" destOrd="0" presId="urn:microsoft.com/office/officeart/2011/layout/CircleProcess"/>
    <dgm:cxn modelId="{1CB09D15-0B95-473A-9156-CA2AA897C70D}" type="presParOf" srcId="{11B54605-4FC9-4C76-ABDD-7628979D2070}" destId="{7B2D92DE-1D32-41D5-AF48-33B9303ACC17}" srcOrd="2" destOrd="0" presId="urn:microsoft.com/office/officeart/2011/layout/CircleProcess"/>
    <dgm:cxn modelId="{7A0567A3-6F18-4E5B-B27E-D5962B2E741F}" type="presParOf" srcId="{11B54605-4FC9-4C76-ABDD-7628979D2070}" destId="{D7796D71-359C-4342-985D-D06A74F47BED}" srcOrd="3" destOrd="0" presId="urn:microsoft.com/office/officeart/2011/layout/CircleProcess"/>
    <dgm:cxn modelId="{4429C5E1-C9B4-4FEA-8584-AE3E4CCBAF76}" type="presParOf" srcId="{D7796D71-359C-4342-985D-D06A74F47BED}" destId="{6B6DD343-310E-4F99-8CA4-4E5BF5FA6CCE}" srcOrd="0" destOrd="0" presId="urn:microsoft.com/office/officeart/2011/layout/CircleProcess"/>
    <dgm:cxn modelId="{B4900D5C-23DC-4BB8-8C64-65C8D041E03D}" type="presParOf" srcId="{11B54605-4FC9-4C76-ABDD-7628979D2070}" destId="{3E89FB1F-B243-4ECC-A88A-5405528CC7D7}" srcOrd="4" destOrd="0" presId="urn:microsoft.com/office/officeart/2011/layout/CircleProcess"/>
    <dgm:cxn modelId="{75EA45A1-2D1D-4DDA-BDFB-9D073A01967B}" type="presParOf" srcId="{3E89FB1F-B243-4ECC-A88A-5405528CC7D7}" destId="{4BD3A42B-922D-4F5D-84F6-CF5623113419}" srcOrd="0" destOrd="0" presId="urn:microsoft.com/office/officeart/2011/layout/CircleProcess"/>
    <dgm:cxn modelId="{17B88F59-2E89-42B5-8DA7-7289B7E5B6C9}" type="presParOf" srcId="{11B54605-4FC9-4C76-ABDD-7628979D2070}" destId="{460D0272-3056-4892-AF9E-6036DC2B3511}" srcOrd="5" destOrd="0" presId="urn:microsoft.com/office/officeart/2011/layout/CircleProcess"/>
    <dgm:cxn modelId="{CE6E55DB-F924-452C-8381-833BB6B573D4}" type="presParOf" srcId="{11B54605-4FC9-4C76-ABDD-7628979D2070}" destId="{615C1F1C-DFD0-4EFC-A19D-70CF2B3F4634}" srcOrd="6" destOrd="0" presId="urn:microsoft.com/office/officeart/2011/layout/CircleProcess"/>
    <dgm:cxn modelId="{8597BF53-594E-42A3-8B9D-6694B1D441AD}" type="presParOf" srcId="{615C1F1C-DFD0-4EFC-A19D-70CF2B3F4634}" destId="{21DBEC75-9CE8-4E0E-9FE3-260DE6AEAC90}" srcOrd="0" destOrd="0" presId="urn:microsoft.com/office/officeart/2011/layout/CircleProcess"/>
    <dgm:cxn modelId="{B857D07A-A668-43DE-A018-2527C50E4931}" type="presParOf" srcId="{11B54605-4FC9-4C76-ABDD-7628979D2070}" destId="{2FC4CFC9-B747-4F11-BCC4-51B325A69288}" srcOrd="7" destOrd="0" presId="urn:microsoft.com/office/officeart/2011/layout/CircleProcess"/>
    <dgm:cxn modelId="{393EDE58-ABDE-42E9-9724-F38DC2858EA7}" type="presParOf" srcId="{2FC4CFC9-B747-4F11-BCC4-51B325A69288}" destId="{24F17724-A5CE-42A6-9495-187B7E290BA9}" srcOrd="0" destOrd="0" presId="urn:microsoft.com/office/officeart/2011/layout/CircleProcess"/>
    <dgm:cxn modelId="{94040778-9F90-448C-A9B3-9150F9E0F062}" type="presParOf" srcId="{11B54605-4FC9-4C76-ABDD-7628979D2070}" destId="{206FE7F0-3A99-4072-A808-642B4EEB786F}" srcOrd="8" destOrd="0" presId="urn:microsoft.com/office/officeart/2011/layout/CircleProcess"/>
    <dgm:cxn modelId="{602E89A7-DE95-4675-BFB2-71E987B750F2}" type="presParOf" srcId="{11B54605-4FC9-4C76-ABDD-7628979D2070}" destId="{50B38446-9806-4853-82E2-7380CCAEA8A7}" srcOrd="9" destOrd="0" presId="urn:microsoft.com/office/officeart/2011/layout/CircleProcess"/>
    <dgm:cxn modelId="{2486A4C5-5208-4910-AABD-82710AC3CB27}" type="presParOf" srcId="{50B38446-9806-4853-82E2-7380CCAEA8A7}" destId="{6F0F4FF2-DA8F-439F-B2AA-3FE39B84CB34}" srcOrd="0" destOrd="0" presId="urn:microsoft.com/office/officeart/2011/layout/CircleProcess"/>
    <dgm:cxn modelId="{58C153A4-F693-4452-8EFB-04575BB95A80}" type="presParOf" srcId="{11B54605-4FC9-4C76-ABDD-7628979D2070}" destId="{4EEE3FA7-1737-41D5-BA91-94A22BD298DC}" srcOrd="10" destOrd="0" presId="urn:microsoft.com/office/officeart/2011/layout/CircleProcess"/>
    <dgm:cxn modelId="{EEB4B650-F2D4-4006-AC1D-2AE6987326BD}" type="presParOf" srcId="{4EEE3FA7-1737-41D5-BA91-94A22BD298DC}" destId="{7BA5A5F2-6FB7-4602-B85A-7F5E9277F6DB}" srcOrd="0" destOrd="0" presId="urn:microsoft.com/office/officeart/2011/layout/CircleProcess"/>
    <dgm:cxn modelId="{D5F9B6CB-B211-46A2-AD16-DFC40DCFA3E7}" type="presParOf" srcId="{11B54605-4FC9-4C76-ABDD-7628979D2070}" destId="{E9F110BE-0A98-48C2-A3C4-F757E5485AED}" srcOrd="11" destOrd="0" presId="urn:microsoft.com/office/officeart/2011/layout/CircleProcess"/>
    <dgm:cxn modelId="{3B970D8A-44FF-4874-8C90-234B56676C87}" type="presParOf" srcId="{11B54605-4FC9-4C76-ABDD-7628979D2070}" destId="{AA56EAA3-82F3-4B86-8D7E-6E93E85E1502}" srcOrd="12" destOrd="0" presId="urn:microsoft.com/office/officeart/2011/layout/CircleProcess"/>
    <dgm:cxn modelId="{79C1E858-9101-4A13-96AE-74A71DBADADC}" type="presParOf" srcId="{AA56EAA3-82F3-4B86-8D7E-6E93E85E1502}" destId="{BA5FE66B-390E-4A39-96A8-EC9CEC5094F4}" srcOrd="0" destOrd="0" presId="urn:microsoft.com/office/officeart/2011/layout/CircleProcess"/>
    <dgm:cxn modelId="{7163AEDF-FD05-4456-AB4C-68C799FF2B38}" type="presParOf" srcId="{11B54605-4FC9-4C76-ABDD-7628979D2070}" destId="{83E71C40-A548-4809-8D7D-88A5D1674477}" srcOrd="13" destOrd="0" presId="urn:microsoft.com/office/officeart/2011/layout/CircleProcess"/>
    <dgm:cxn modelId="{D93EDFA9-A8ED-43FF-97D8-CC46EEC87D58}" type="presParOf" srcId="{83E71C40-A548-4809-8D7D-88A5D1674477}" destId="{2BB83DEC-C2D4-4487-86C6-A1915D000BE9}" srcOrd="0" destOrd="0" presId="urn:microsoft.com/office/officeart/2011/layout/CircleProcess"/>
    <dgm:cxn modelId="{A4C6E33E-FF8F-4092-8431-54F20F466AC5}" type="presParOf" srcId="{11B54605-4FC9-4C76-ABDD-7628979D2070}" destId="{87D0EEE6-E763-44A5-A500-E806291188B8}" srcOrd="14" destOrd="0" presId="urn:microsoft.com/office/officeart/2011/layout/CircleProcess"/>
    <dgm:cxn modelId="{C69EEE7A-A992-42EB-A5DF-493D135D2112}" type="presParOf" srcId="{11B54605-4FC9-4C76-ABDD-7628979D2070}" destId="{E699DDB5-6778-4B61-A6BD-6D43B788C28F}" srcOrd="15" destOrd="0" presId="urn:microsoft.com/office/officeart/2011/layout/CircleProcess"/>
    <dgm:cxn modelId="{E96EF40D-E51D-4300-B9E6-F0E20BBAE725}" type="presParOf" srcId="{E699DDB5-6778-4B61-A6BD-6D43B788C28F}" destId="{32F68A37-5175-4EEC-A32A-8FFA96D20413}" srcOrd="0" destOrd="0" presId="urn:microsoft.com/office/officeart/2011/layout/CircleProcess"/>
    <dgm:cxn modelId="{B8FF4B73-000E-4119-960B-0A2373CA2B89}" type="presParOf" srcId="{11B54605-4FC9-4C76-ABDD-7628979D2070}" destId="{AF29AF8D-2F42-4C70-BAD7-00B1FAECD725}" srcOrd="16" destOrd="0" presId="urn:microsoft.com/office/officeart/2011/layout/CircleProcess"/>
    <dgm:cxn modelId="{34F73D3A-2F09-401B-9255-E53E2988B778}" type="presParOf" srcId="{AF29AF8D-2F42-4C70-BAD7-00B1FAECD725}" destId="{316425D8-71DF-49C1-8F85-74C0966D06C3}" srcOrd="0" destOrd="0" presId="urn:microsoft.com/office/officeart/2011/layout/CircleProcess"/>
    <dgm:cxn modelId="{A7C23D07-582C-41A6-9C1A-029494A39075}" type="presParOf" srcId="{11B54605-4FC9-4C76-ABDD-7628979D2070}" destId="{499B5525-E218-47EA-90C2-8D4D52213A0D}" srcOrd="17"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D68DC3-35B8-4AFD-B952-DCAD69C569E6}"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076B4B72-1F80-4608-BAB3-292DC9FBE73C}">
      <dgm:prSet/>
      <dgm:spPr/>
      <dgm:t>
        <a:bodyPr/>
        <a:lstStyle/>
        <a:p>
          <a:r>
            <a:rPr lang="en-US"/>
            <a:t>Launch Success Rates</a:t>
          </a:r>
        </a:p>
      </dgm:t>
    </dgm:pt>
    <dgm:pt modelId="{2A3630DD-7C56-404D-B51C-98D53D35ADA0}" type="parTrans" cxnId="{C08AAD1D-039B-4E5C-BBD5-9CDE259CD5FD}">
      <dgm:prSet/>
      <dgm:spPr/>
      <dgm:t>
        <a:bodyPr/>
        <a:lstStyle/>
        <a:p>
          <a:endParaRPr lang="en-US"/>
        </a:p>
      </dgm:t>
    </dgm:pt>
    <dgm:pt modelId="{ED51473C-E634-4314-AD73-5545E4CEFA95}" type="sibTrans" cxnId="{C08AAD1D-039B-4E5C-BBD5-9CDE259CD5FD}">
      <dgm:prSet/>
      <dgm:spPr/>
      <dgm:t>
        <a:bodyPr/>
        <a:lstStyle/>
        <a:p>
          <a:endParaRPr lang="en-US"/>
        </a:p>
      </dgm:t>
    </dgm:pt>
    <dgm:pt modelId="{80D31A6C-14F6-4397-92CA-19FA7D4366DE}">
      <dgm:prSet/>
      <dgm:spPr/>
      <dgm:t>
        <a:bodyPr/>
        <a:lstStyle/>
        <a:p>
          <a:r>
            <a:rPr lang="en-US"/>
            <a:t>Certain launch sites exhibit higher success rates, suggesting site-specific factors like weather and logistics may influence outcomes.</a:t>
          </a:r>
        </a:p>
      </dgm:t>
    </dgm:pt>
    <dgm:pt modelId="{62108854-70C1-4187-A1CD-CF40B0CE0146}" type="parTrans" cxnId="{85A11A76-77C3-4DCA-A221-E76115A10D49}">
      <dgm:prSet/>
      <dgm:spPr/>
      <dgm:t>
        <a:bodyPr/>
        <a:lstStyle/>
        <a:p>
          <a:endParaRPr lang="en-US"/>
        </a:p>
      </dgm:t>
    </dgm:pt>
    <dgm:pt modelId="{82EB21E4-553E-4F06-A03D-24759CF8C7FC}" type="sibTrans" cxnId="{85A11A76-77C3-4DCA-A221-E76115A10D49}">
      <dgm:prSet/>
      <dgm:spPr/>
      <dgm:t>
        <a:bodyPr/>
        <a:lstStyle/>
        <a:p>
          <a:endParaRPr lang="en-US"/>
        </a:p>
      </dgm:t>
    </dgm:pt>
    <dgm:pt modelId="{1837DE36-1E4E-45AB-8175-2FB72EDF24A8}">
      <dgm:prSet/>
      <dgm:spPr/>
      <dgm:t>
        <a:bodyPr/>
        <a:lstStyle/>
        <a:p>
          <a:r>
            <a:rPr lang="en-US"/>
            <a:t>Payload Impact on Success</a:t>
          </a:r>
        </a:p>
      </dgm:t>
    </dgm:pt>
    <dgm:pt modelId="{DDD274D4-6100-4DA7-ADE5-48B78DF9125A}" type="parTrans" cxnId="{4BD0283A-5882-48FC-8A2A-24698A9AEC6E}">
      <dgm:prSet/>
      <dgm:spPr/>
      <dgm:t>
        <a:bodyPr/>
        <a:lstStyle/>
        <a:p>
          <a:endParaRPr lang="en-US"/>
        </a:p>
      </dgm:t>
    </dgm:pt>
    <dgm:pt modelId="{C04DC1B3-D5AB-4909-B74B-FE91E5F071F3}" type="sibTrans" cxnId="{4BD0283A-5882-48FC-8A2A-24698A9AEC6E}">
      <dgm:prSet/>
      <dgm:spPr/>
      <dgm:t>
        <a:bodyPr/>
        <a:lstStyle/>
        <a:p>
          <a:endParaRPr lang="en-US"/>
        </a:p>
      </dgm:t>
    </dgm:pt>
    <dgm:pt modelId="{5166C5B9-F86D-4C49-AAD2-BB3C31A4D166}">
      <dgm:prSet/>
      <dgm:spPr/>
      <dgm:t>
        <a:bodyPr/>
        <a:lstStyle/>
        <a:p>
          <a:r>
            <a:rPr lang="en-US"/>
            <a:t>Payload mass influences launch success probabilities, with medium payload ranges showing higher success consistency compared to very low or high payloads.</a:t>
          </a:r>
        </a:p>
      </dgm:t>
    </dgm:pt>
    <dgm:pt modelId="{1A284498-9345-4316-8567-5BADAFE94F40}" type="parTrans" cxnId="{7D3D129E-C18D-43F6-AAB8-8C6851C08617}">
      <dgm:prSet/>
      <dgm:spPr/>
      <dgm:t>
        <a:bodyPr/>
        <a:lstStyle/>
        <a:p>
          <a:endParaRPr lang="en-US"/>
        </a:p>
      </dgm:t>
    </dgm:pt>
    <dgm:pt modelId="{98DADF69-88DF-478A-B92F-2BD5A50F5193}" type="sibTrans" cxnId="{7D3D129E-C18D-43F6-AAB8-8C6851C08617}">
      <dgm:prSet/>
      <dgm:spPr/>
      <dgm:t>
        <a:bodyPr/>
        <a:lstStyle/>
        <a:p>
          <a:endParaRPr lang="en-US"/>
        </a:p>
      </dgm:t>
    </dgm:pt>
    <dgm:pt modelId="{7AA6436B-9269-4C31-A701-C9B40617909E}">
      <dgm:prSet/>
      <dgm:spPr/>
      <dgm:t>
        <a:bodyPr/>
        <a:lstStyle/>
        <a:p>
          <a:r>
            <a:rPr lang="en-US"/>
            <a:t>Booster Version Performance</a:t>
          </a:r>
        </a:p>
      </dgm:t>
    </dgm:pt>
    <dgm:pt modelId="{0CB57009-1A9B-4829-916B-B35BC017A7CD}" type="parTrans" cxnId="{4B24809F-3113-4FC2-9E34-6599697E67D4}">
      <dgm:prSet/>
      <dgm:spPr/>
      <dgm:t>
        <a:bodyPr/>
        <a:lstStyle/>
        <a:p>
          <a:endParaRPr lang="en-US"/>
        </a:p>
      </dgm:t>
    </dgm:pt>
    <dgm:pt modelId="{BC987720-1BDC-46A8-82D7-3D5E073724BB}" type="sibTrans" cxnId="{4B24809F-3113-4FC2-9E34-6599697E67D4}">
      <dgm:prSet/>
      <dgm:spPr/>
      <dgm:t>
        <a:bodyPr/>
        <a:lstStyle/>
        <a:p>
          <a:endParaRPr lang="en-US"/>
        </a:p>
      </dgm:t>
    </dgm:pt>
    <dgm:pt modelId="{6AD0E4E4-AF72-452F-8740-27C607BC0335}">
      <dgm:prSet/>
      <dgm:spPr/>
      <dgm:t>
        <a:bodyPr/>
        <a:lstStyle/>
        <a:p>
          <a:r>
            <a:rPr lang="en-US"/>
            <a:t>Modern booster versions (e.g., F9 Block 5) tend to have higher success rates, reflecting advancements in SpaceX technology and processes.</a:t>
          </a:r>
        </a:p>
      </dgm:t>
    </dgm:pt>
    <dgm:pt modelId="{8B2F206A-A833-4830-9B63-6709A6025882}" type="parTrans" cxnId="{F44AB819-226C-403C-BBF0-4E7217FE8D9D}">
      <dgm:prSet/>
      <dgm:spPr/>
      <dgm:t>
        <a:bodyPr/>
        <a:lstStyle/>
        <a:p>
          <a:endParaRPr lang="en-US"/>
        </a:p>
      </dgm:t>
    </dgm:pt>
    <dgm:pt modelId="{13D250EB-C182-48F2-B96F-EFD680410FE9}" type="sibTrans" cxnId="{F44AB819-226C-403C-BBF0-4E7217FE8D9D}">
      <dgm:prSet/>
      <dgm:spPr/>
      <dgm:t>
        <a:bodyPr/>
        <a:lstStyle/>
        <a:p>
          <a:endParaRPr lang="en-US"/>
        </a:p>
      </dgm:t>
    </dgm:pt>
    <dgm:pt modelId="{85CCB746-E938-461F-9C92-8B1B4E1C9AB3}">
      <dgm:prSet/>
      <dgm:spPr/>
      <dgm:t>
        <a:bodyPr/>
        <a:lstStyle/>
        <a:p>
          <a:r>
            <a:rPr lang="en-US"/>
            <a:t>Landing Outcome Insights</a:t>
          </a:r>
        </a:p>
      </dgm:t>
    </dgm:pt>
    <dgm:pt modelId="{43693CB7-839B-407B-9ACA-6739686E2C47}" type="parTrans" cxnId="{6A34F2F8-5882-45B9-AA33-113F643FF5AE}">
      <dgm:prSet/>
      <dgm:spPr/>
      <dgm:t>
        <a:bodyPr/>
        <a:lstStyle/>
        <a:p>
          <a:endParaRPr lang="en-US"/>
        </a:p>
      </dgm:t>
    </dgm:pt>
    <dgm:pt modelId="{B9545A60-1985-4ACC-B112-AB29D19122D4}" type="sibTrans" cxnId="{6A34F2F8-5882-45B9-AA33-113F643FF5AE}">
      <dgm:prSet/>
      <dgm:spPr/>
      <dgm:t>
        <a:bodyPr/>
        <a:lstStyle/>
        <a:p>
          <a:endParaRPr lang="en-US"/>
        </a:p>
      </dgm:t>
    </dgm:pt>
    <dgm:pt modelId="{48E8771B-00F6-46C0-AE15-065468BE511F}">
      <dgm:prSet/>
      <dgm:spPr/>
      <dgm:t>
        <a:bodyPr/>
        <a:lstStyle/>
        <a:p>
          <a:r>
            <a:rPr lang="en-US"/>
            <a:t>Drone ship landings have a higher failure rate compared to ground landings, possibly due to additional challenges of offshore operations.</a:t>
          </a:r>
        </a:p>
      </dgm:t>
    </dgm:pt>
    <dgm:pt modelId="{957A4357-1CE9-431D-BEA8-98FDF8BC0AC7}" type="parTrans" cxnId="{C8424C2C-6790-4584-8F7D-21D47E4BF568}">
      <dgm:prSet/>
      <dgm:spPr/>
      <dgm:t>
        <a:bodyPr/>
        <a:lstStyle/>
        <a:p>
          <a:endParaRPr lang="en-US"/>
        </a:p>
      </dgm:t>
    </dgm:pt>
    <dgm:pt modelId="{3D6E5E25-3711-48CA-BD2F-9E84D5BF1FF1}" type="sibTrans" cxnId="{C8424C2C-6790-4584-8F7D-21D47E4BF568}">
      <dgm:prSet/>
      <dgm:spPr/>
      <dgm:t>
        <a:bodyPr/>
        <a:lstStyle/>
        <a:p>
          <a:endParaRPr lang="en-US"/>
        </a:p>
      </dgm:t>
    </dgm:pt>
    <dgm:pt modelId="{0442758E-7331-4003-A515-92EFACA1D80C}">
      <dgm:prSet/>
      <dgm:spPr/>
      <dgm:t>
        <a:bodyPr/>
        <a:lstStyle/>
        <a:p>
          <a:r>
            <a:rPr lang="en-US"/>
            <a:t>NASA Contributions</a:t>
          </a:r>
        </a:p>
      </dgm:t>
    </dgm:pt>
    <dgm:pt modelId="{A7B26015-8799-409F-A9DE-62BBB2EE8AE1}" type="parTrans" cxnId="{ACFC0220-044C-490A-AA9A-27B36212E37C}">
      <dgm:prSet/>
      <dgm:spPr/>
      <dgm:t>
        <a:bodyPr/>
        <a:lstStyle/>
        <a:p>
          <a:endParaRPr lang="en-US"/>
        </a:p>
      </dgm:t>
    </dgm:pt>
    <dgm:pt modelId="{608E7171-D667-42B3-84A8-3BA13DF25F3F}" type="sibTrans" cxnId="{ACFC0220-044C-490A-AA9A-27B36212E37C}">
      <dgm:prSet/>
      <dgm:spPr/>
      <dgm:t>
        <a:bodyPr/>
        <a:lstStyle/>
        <a:p>
          <a:endParaRPr lang="en-US"/>
        </a:p>
      </dgm:t>
    </dgm:pt>
    <dgm:pt modelId="{A3815669-66E9-42E1-90BD-2978DFD6A92B}">
      <dgm:prSet/>
      <dgm:spPr/>
      <dgm:t>
        <a:bodyPr/>
        <a:lstStyle/>
        <a:p>
          <a:r>
            <a:rPr lang="en-US"/>
            <a:t>Boosters carrying payloads for NASA missions accounted for significant payload mass, underscoring SpaceX's role in supporting space exploration.</a:t>
          </a:r>
        </a:p>
      </dgm:t>
    </dgm:pt>
    <dgm:pt modelId="{3006F9C3-B278-4A5E-867A-F0ADDC35C3FA}" type="parTrans" cxnId="{2E2A54B5-BF34-4D63-B893-7D2376C1A514}">
      <dgm:prSet/>
      <dgm:spPr/>
      <dgm:t>
        <a:bodyPr/>
        <a:lstStyle/>
        <a:p>
          <a:endParaRPr lang="en-US"/>
        </a:p>
      </dgm:t>
    </dgm:pt>
    <dgm:pt modelId="{B4FEEA61-FC4B-4D85-87CA-2EB72D99A9EA}" type="sibTrans" cxnId="{2E2A54B5-BF34-4D63-B893-7D2376C1A514}">
      <dgm:prSet/>
      <dgm:spPr/>
      <dgm:t>
        <a:bodyPr/>
        <a:lstStyle/>
        <a:p>
          <a:endParaRPr lang="en-US"/>
        </a:p>
      </dgm:t>
    </dgm:pt>
    <dgm:pt modelId="{AA595BD8-7882-4117-9A2B-9711077F25AF}">
      <dgm:prSet/>
      <dgm:spPr/>
      <dgm:t>
        <a:bodyPr/>
        <a:lstStyle/>
        <a:p>
          <a:r>
            <a:rPr lang="en-US"/>
            <a:t>Model Performance</a:t>
          </a:r>
        </a:p>
      </dgm:t>
    </dgm:pt>
    <dgm:pt modelId="{9BB29773-16EE-43EF-AF52-6E5BE3F4DB3A}" type="parTrans" cxnId="{500C7481-D0CB-4AF8-97DE-E6375A7046B0}">
      <dgm:prSet/>
      <dgm:spPr/>
      <dgm:t>
        <a:bodyPr/>
        <a:lstStyle/>
        <a:p>
          <a:endParaRPr lang="en-US"/>
        </a:p>
      </dgm:t>
    </dgm:pt>
    <dgm:pt modelId="{6E9E6A4E-C97F-4146-A9B1-FDEAA36A5FCF}" type="sibTrans" cxnId="{500C7481-D0CB-4AF8-97DE-E6375A7046B0}">
      <dgm:prSet/>
      <dgm:spPr/>
      <dgm:t>
        <a:bodyPr/>
        <a:lstStyle/>
        <a:p>
          <a:endParaRPr lang="en-US"/>
        </a:p>
      </dgm:t>
    </dgm:pt>
    <dgm:pt modelId="{5E0FF51B-B518-4F21-A4E5-DB45502BDFC4}">
      <dgm:prSet/>
      <dgm:spPr/>
      <dgm:t>
        <a:bodyPr/>
        <a:lstStyle/>
        <a:p>
          <a:r>
            <a:rPr lang="en-US"/>
            <a:t>Classification models identified key factors affecting mission success, with the best-performing model achieving high accuracy and providing actionable insights.</a:t>
          </a:r>
        </a:p>
      </dgm:t>
    </dgm:pt>
    <dgm:pt modelId="{0CCA09FB-5687-417C-BB97-72E14D2570D6}" type="parTrans" cxnId="{80A890F3-011A-4F94-9277-5654FF6416B9}">
      <dgm:prSet/>
      <dgm:spPr/>
      <dgm:t>
        <a:bodyPr/>
        <a:lstStyle/>
        <a:p>
          <a:endParaRPr lang="en-US"/>
        </a:p>
      </dgm:t>
    </dgm:pt>
    <dgm:pt modelId="{CFE6D28A-421D-4983-8583-625234841E99}" type="sibTrans" cxnId="{80A890F3-011A-4F94-9277-5654FF6416B9}">
      <dgm:prSet/>
      <dgm:spPr/>
      <dgm:t>
        <a:bodyPr/>
        <a:lstStyle/>
        <a:p>
          <a:endParaRPr lang="en-US"/>
        </a:p>
      </dgm:t>
    </dgm:pt>
    <dgm:pt modelId="{807AA21F-B817-4E27-A179-E6F8439F600B}">
      <dgm:prSet/>
      <dgm:spPr/>
      <dgm:t>
        <a:bodyPr/>
        <a:lstStyle/>
        <a:p>
          <a:r>
            <a:rPr lang="en-US"/>
            <a:t>Key Relationships</a:t>
          </a:r>
        </a:p>
      </dgm:t>
    </dgm:pt>
    <dgm:pt modelId="{6DC3850E-05EA-4384-B662-C8FDE109D56C}" type="parTrans" cxnId="{F575CBA4-C271-4717-A49E-B64F1C715BFF}">
      <dgm:prSet/>
      <dgm:spPr/>
      <dgm:t>
        <a:bodyPr/>
        <a:lstStyle/>
        <a:p>
          <a:endParaRPr lang="en-US"/>
        </a:p>
      </dgm:t>
    </dgm:pt>
    <dgm:pt modelId="{B5D48D82-6FF7-4C66-9EA5-CAA73C6A11C9}" type="sibTrans" cxnId="{F575CBA4-C271-4717-A49E-B64F1C715BFF}">
      <dgm:prSet/>
      <dgm:spPr/>
      <dgm:t>
        <a:bodyPr/>
        <a:lstStyle/>
        <a:p>
          <a:endParaRPr lang="en-US"/>
        </a:p>
      </dgm:t>
    </dgm:pt>
    <dgm:pt modelId="{E684F15E-12A2-4019-A99D-8B31E309553F}">
      <dgm:prSet/>
      <dgm:spPr/>
      <dgm:t>
        <a:bodyPr/>
        <a:lstStyle/>
        <a:p>
          <a:r>
            <a:rPr lang="en-US"/>
            <a:t>Interactive visualizations revealed strong correlations between launch outcomes, payload masses, and launch sites, enhancing strategic planning for future missions.</a:t>
          </a:r>
        </a:p>
      </dgm:t>
    </dgm:pt>
    <dgm:pt modelId="{5023C587-5BEE-4D7B-AE9C-84ADF5574A03}" type="parTrans" cxnId="{629FAC62-1502-4EDF-9FEC-79833679B7C9}">
      <dgm:prSet/>
      <dgm:spPr/>
      <dgm:t>
        <a:bodyPr/>
        <a:lstStyle/>
        <a:p>
          <a:endParaRPr lang="en-US"/>
        </a:p>
      </dgm:t>
    </dgm:pt>
    <dgm:pt modelId="{73E8C024-30EE-4B90-A603-C431D18FDEAC}" type="sibTrans" cxnId="{629FAC62-1502-4EDF-9FEC-79833679B7C9}">
      <dgm:prSet/>
      <dgm:spPr/>
      <dgm:t>
        <a:bodyPr/>
        <a:lstStyle/>
        <a:p>
          <a:endParaRPr lang="en-US"/>
        </a:p>
      </dgm:t>
    </dgm:pt>
    <dgm:pt modelId="{1E2D6B35-FDED-4071-94B1-A530296E1499}">
      <dgm:prSet/>
      <dgm:spPr/>
      <dgm:t>
        <a:bodyPr/>
        <a:lstStyle/>
        <a:p>
          <a:r>
            <a:rPr lang="en-US"/>
            <a:t>Future Improvements</a:t>
          </a:r>
        </a:p>
      </dgm:t>
    </dgm:pt>
    <dgm:pt modelId="{CEF37EBE-5F94-4934-BD03-8E771DE2C62D}" type="parTrans" cxnId="{6741733B-E025-4B2A-A046-8A957083EBD8}">
      <dgm:prSet/>
      <dgm:spPr/>
      <dgm:t>
        <a:bodyPr/>
        <a:lstStyle/>
        <a:p>
          <a:endParaRPr lang="en-US"/>
        </a:p>
      </dgm:t>
    </dgm:pt>
    <dgm:pt modelId="{B90D2594-84D5-4A77-A202-C1A558F9DBE4}" type="sibTrans" cxnId="{6741733B-E025-4B2A-A046-8A957083EBD8}">
      <dgm:prSet/>
      <dgm:spPr/>
      <dgm:t>
        <a:bodyPr/>
        <a:lstStyle/>
        <a:p>
          <a:endParaRPr lang="en-US"/>
        </a:p>
      </dgm:t>
    </dgm:pt>
    <dgm:pt modelId="{809A3FB0-3F8A-4266-83C0-0A6EAA15E714}">
      <dgm:prSet/>
      <dgm:spPr/>
      <dgm:t>
        <a:bodyPr/>
        <a:lstStyle/>
        <a:p>
          <a:r>
            <a:rPr lang="en-US"/>
            <a:t>Enhancing booster reliability and refining payload design could further improve mission success rates and reduce landing failures.</a:t>
          </a:r>
        </a:p>
      </dgm:t>
    </dgm:pt>
    <dgm:pt modelId="{68542FDC-F997-4FBC-B18F-5092B215B802}" type="parTrans" cxnId="{3670BCAE-AEA9-448F-AE2F-6731847C115E}">
      <dgm:prSet/>
      <dgm:spPr/>
      <dgm:t>
        <a:bodyPr/>
        <a:lstStyle/>
        <a:p>
          <a:endParaRPr lang="en-US"/>
        </a:p>
      </dgm:t>
    </dgm:pt>
    <dgm:pt modelId="{4359A17C-DA6B-4B76-BD84-B11777D90B62}" type="sibTrans" cxnId="{3670BCAE-AEA9-448F-AE2F-6731847C115E}">
      <dgm:prSet/>
      <dgm:spPr/>
      <dgm:t>
        <a:bodyPr/>
        <a:lstStyle/>
        <a:p>
          <a:endParaRPr lang="en-US"/>
        </a:p>
      </dgm:t>
    </dgm:pt>
    <dgm:pt modelId="{A0EA5934-7834-45B3-9DE5-C82A15F8D302}" type="pres">
      <dgm:prSet presAssocID="{B5D68DC3-35B8-4AFD-B952-DCAD69C569E6}" presName="Name0" presStyleCnt="0">
        <dgm:presLayoutVars>
          <dgm:dir/>
          <dgm:animLvl val="lvl"/>
          <dgm:resizeHandles val="exact"/>
        </dgm:presLayoutVars>
      </dgm:prSet>
      <dgm:spPr/>
    </dgm:pt>
    <dgm:pt modelId="{9D545CC6-88C9-4B58-AF14-E725E5372B89}" type="pres">
      <dgm:prSet presAssocID="{076B4B72-1F80-4608-BAB3-292DC9FBE73C}" presName="linNode" presStyleCnt="0"/>
      <dgm:spPr/>
    </dgm:pt>
    <dgm:pt modelId="{AF26F518-3661-4B88-9AE2-E2A510977936}" type="pres">
      <dgm:prSet presAssocID="{076B4B72-1F80-4608-BAB3-292DC9FBE73C}" presName="parentText" presStyleLbl="node1" presStyleIdx="0" presStyleCnt="8">
        <dgm:presLayoutVars>
          <dgm:chMax val="1"/>
          <dgm:bulletEnabled val="1"/>
        </dgm:presLayoutVars>
      </dgm:prSet>
      <dgm:spPr/>
    </dgm:pt>
    <dgm:pt modelId="{8782E4FA-DFF8-473F-B0DE-080921ECB4D9}" type="pres">
      <dgm:prSet presAssocID="{076B4B72-1F80-4608-BAB3-292DC9FBE73C}" presName="descendantText" presStyleLbl="alignAccFollowNode1" presStyleIdx="0" presStyleCnt="8">
        <dgm:presLayoutVars>
          <dgm:bulletEnabled val="1"/>
        </dgm:presLayoutVars>
      </dgm:prSet>
      <dgm:spPr/>
    </dgm:pt>
    <dgm:pt modelId="{5FED9BC8-11F3-432F-93A9-E48B40AF7342}" type="pres">
      <dgm:prSet presAssocID="{ED51473C-E634-4314-AD73-5545E4CEFA95}" presName="sp" presStyleCnt="0"/>
      <dgm:spPr/>
    </dgm:pt>
    <dgm:pt modelId="{0804D498-D8A5-4154-847D-81070B532450}" type="pres">
      <dgm:prSet presAssocID="{1837DE36-1E4E-45AB-8175-2FB72EDF24A8}" presName="linNode" presStyleCnt="0"/>
      <dgm:spPr/>
    </dgm:pt>
    <dgm:pt modelId="{1B22A677-FF17-4145-9AE7-C3D730C5F84B}" type="pres">
      <dgm:prSet presAssocID="{1837DE36-1E4E-45AB-8175-2FB72EDF24A8}" presName="parentText" presStyleLbl="node1" presStyleIdx="1" presStyleCnt="8">
        <dgm:presLayoutVars>
          <dgm:chMax val="1"/>
          <dgm:bulletEnabled val="1"/>
        </dgm:presLayoutVars>
      </dgm:prSet>
      <dgm:spPr/>
    </dgm:pt>
    <dgm:pt modelId="{7FC1C318-4035-4EE1-9ECE-C66180000D1E}" type="pres">
      <dgm:prSet presAssocID="{1837DE36-1E4E-45AB-8175-2FB72EDF24A8}" presName="descendantText" presStyleLbl="alignAccFollowNode1" presStyleIdx="1" presStyleCnt="8">
        <dgm:presLayoutVars>
          <dgm:bulletEnabled val="1"/>
        </dgm:presLayoutVars>
      </dgm:prSet>
      <dgm:spPr/>
    </dgm:pt>
    <dgm:pt modelId="{02E9EB7F-AC7C-48D1-9043-8FE40A11B83C}" type="pres">
      <dgm:prSet presAssocID="{C04DC1B3-D5AB-4909-B74B-FE91E5F071F3}" presName="sp" presStyleCnt="0"/>
      <dgm:spPr/>
    </dgm:pt>
    <dgm:pt modelId="{FF621838-F4F9-417A-A8B4-27387FFA7DA4}" type="pres">
      <dgm:prSet presAssocID="{7AA6436B-9269-4C31-A701-C9B40617909E}" presName="linNode" presStyleCnt="0"/>
      <dgm:spPr/>
    </dgm:pt>
    <dgm:pt modelId="{F0ED458C-EBBA-45A3-8D90-AB69DC8762B4}" type="pres">
      <dgm:prSet presAssocID="{7AA6436B-9269-4C31-A701-C9B40617909E}" presName="parentText" presStyleLbl="node1" presStyleIdx="2" presStyleCnt="8">
        <dgm:presLayoutVars>
          <dgm:chMax val="1"/>
          <dgm:bulletEnabled val="1"/>
        </dgm:presLayoutVars>
      </dgm:prSet>
      <dgm:spPr/>
    </dgm:pt>
    <dgm:pt modelId="{770C1BEA-6322-42CD-B970-85E89BBB93EC}" type="pres">
      <dgm:prSet presAssocID="{7AA6436B-9269-4C31-A701-C9B40617909E}" presName="descendantText" presStyleLbl="alignAccFollowNode1" presStyleIdx="2" presStyleCnt="8">
        <dgm:presLayoutVars>
          <dgm:bulletEnabled val="1"/>
        </dgm:presLayoutVars>
      </dgm:prSet>
      <dgm:spPr/>
    </dgm:pt>
    <dgm:pt modelId="{F806BDA7-4898-49E1-820C-DA0A30C71E55}" type="pres">
      <dgm:prSet presAssocID="{BC987720-1BDC-46A8-82D7-3D5E073724BB}" presName="sp" presStyleCnt="0"/>
      <dgm:spPr/>
    </dgm:pt>
    <dgm:pt modelId="{F46EE63E-C938-44F6-98A5-63FCE45B74DB}" type="pres">
      <dgm:prSet presAssocID="{85CCB746-E938-461F-9C92-8B1B4E1C9AB3}" presName="linNode" presStyleCnt="0"/>
      <dgm:spPr/>
    </dgm:pt>
    <dgm:pt modelId="{AE24F3B0-D447-43C4-808B-3EF098171F92}" type="pres">
      <dgm:prSet presAssocID="{85CCB746-E938-461F-9C92-8B1B4E1C9AB3}" presName="parentText" presStyleLbl="node1" presStyleIdx="3" presStyleCnt="8">
        <dgm:presLayoutVars>
          <dgm:chMax val="1"/>
          <dgm:bulletEnabled val="1"/>
        </dgm:presLayoutVars>
      </dgm:prSet>
      <dgm:spPr/>
    </dgm:pt>
    <dgm:pt modelId="{74E36B47-C339-4405-BFC1-9A7A08EC1CC8}" type="pres">
      <dgm:prSet presAssocID="{85CCB746-E938-461F-9C92-8B1B4E1C9AB3}" presName="descendantText" presStyleLbl="alignAccFollowNode1" presStyleIdx="3" presStyleCnt="8">
        <dgm:presLayoutVars>
          <dgm:bulletEnabled val="1"/>
        </dgm:presLayoutVars>
      </dgm:prSet>
      <dgm:spPr/>
    </dgm:pt>
    <dgm:pt modelId="{F9FBDFC8-DB65-4B62-AAE2-99282DF29B64}" type="pres">
      <dgm:prSet presAssocID="{B9545A60-1985-4ACC-B112-AB29D19122D4}" presName="sp" presStyleCnt="0"/>
      <dgm:spPr/>
    </dgm:pt>
    <dgm:pt modelId="{F80468D6-FA9A-42FC-AD2A-215994D408DA}" type="pres">
      <dgm:prSet presAssocID="{0442758E-7331-4003-A515-92EFACA1D80C}" presName="linNode" presStyleCnt="0"/>
      <dgm:spPr/>
    </dgm:pt>
    <dgm:pt modelId="{E0D17735-6C60-4096-BC3B-4912ABE6373F}" type="pres">
      <dgm:prSet presAssocID="{0442758E-7331-4003-A515-92EFACA1D80C}" presName="parentText" presStyleLbl="node1" presStyleIdx="4" presStyleCnt="8">
        <dgm:presLayoutVars>
          <dgm:chMax val="1"/>
          <dgm:bulletEnabled val="1"/>
        </dgm:presLayoutVars>
      </dgm:prSet>
      <dgm:spPr/>
    </dgm:pt>
    <dgm:pt modelId="{5D59E565-BDBA-48B2-94FB-E1AFC280EF78}" type="pres">
      <dgm:prSet presAssocID="{0442758E-7331-4003-A515-92EFACA1D80C}" presName="descendantText" presStyleLbl="alignAccFollowNode1" presStyleIdx="4" presStyleCnt="8">
        <dgm:presLayoutVars>
          <dgm:bulletEnabled val="1"/>
        </dgm:presLayoutVars>
      </dgm:prSet>
      <dgm:spPr/>
    </dgm:pt>
    <dgm:pt modelId="{53773D4C-BC52-41BF-9618-AE31DD39B009}" type="pres">
      <dgm:prSet presAssocID="{608E7171-D667-42B3-84A8-3BA13DF25F3F}" presName="sp" presStyleCnt="0"/>
      <dgm:spPr/>
    </dgm:pt>
    <dgm:pt modelId="{2820939A-17F6-42C4-9D7E-8AEB51C86310}" type="pres">
      <dgm:prSet presAssocID="{AA595BD8-7882-4117-9A2B-9711077F25AF}" presName="linNode" presStyleCnt="0"/>
      <dgm:spPr/>
    </dgm:pt>
    <dgm:pt modelId="{E9FA1269-C684-4B9E-B782-8725398846FC}" type="pres">
      <dgm:prSet presAssocID="{AA595BD8-7882-4117-9A2B-9711077F25AF}" presName="parentText" presStyleLbl="node1" presStyleIdx="5" presStyleCnt="8">
        <dgm:presLayoutVars>
          <dgm:chMax val="1"/>
          <dgm:bulletEnabled val="1"/>
        </dgm:presLayoutVars>
      </dgm:prSet>
      <dgm:spPr/>
    </dgm:pt>
    <dgm:pt modelId="{8EDD771F-CDC8-4F7E-AA55-BAAEB48F6803}" type="pres">
      <dgm:prSet presAssocID="{AA595BD8-7882-4117-9A2B-9711077F25AF}" presName="descendantText" presStyleLbl="alignAccFollowNode1" presStyleIdx="5" presStyleCnt="8">
        <dgm:presLayoutVars>
          <dgm:bulletEnabled val="1"/>
        </dgm:presLayoutVars>
      </dgm:prSet>
      <dgm:spPr/>
    </dgm:pt>
    <dgm:pt modelId="{B5466D0F-E3C9-46BA-9550-D05A14C90D58}" type="pres">
      <dgm:prSet presAssocID="{6E9E6A4E-C97F-4146-A9B1-FDEAA36A5FCF}" presName="sp" presStyleCnt="0"/>
      <dgm:spPr/>
    </dgm:pt>
    <dgm:pt modelId="{2692EDDF-B271-4D51-A0AF-E75FCE857590}" type="pres">
      <dgm:prSet presAssocID="{807AA21F-B817-4E27-A179-E6F8439F600B}" presName="linNode" presStyleCnt="0"/>
      <dgm:spPr/>
    </dgm:pt>
    <dgm:pt modelId="{79404A4D-598A-4C77-878C-AA9098B5882D}" type="pres">
      <dgm:prSet presAssocID="{807AA21F-B817-4E27-A179-E6F8439F600B}" presName="parentText" presStyleLbl="node1" presStyleIdx="6" presStyleCnt="8">
        <dgm:presLayoutVars>
          <dgm:chMax val="1"/>
          <dgm:bulletEnabled val="1"/>
        </dgm:presLayoutVars>
      </dgm:prSet>
      <dgm:spPr/>
    </dgm:pt>
    <dgm:pt modelId="{25FDAEAF-64BD-4FC5-95CD-9EA1552AEB17}" type="pres">
      <dgm:prSet presAssocID="{807AA21F-B817-4E27-A179-E6F8439F600B}" presName="descendantText" presStyleLbl="alignAccFollowNode1" presStyleIdx="6" presStyleCnt="8">
        <dgm:presLayoutVars>
          <dgm:bulletEnabled val="1"/>
        </dgm:presLayoutVars>
      </dgm:prSet>
      <dgm:spPr/>
    </dgm:pt>
    <dgm:pt modelId="{B5817B04-966C-413D-8989-EA426C92E97E}" type="pres">
      <dgm:prSet presAssocID="{B5D48D82-6FF7-4C66-9EA5-CAA73C6A11C9}" presName="sp" presStyleCnt="0"/>
      <dgm:spPr/>
    </dgm:pt>
    <dgm:pt modelId="{53267BEF-D4F7-409B-9818-EA93AF1D8A6E}" type="pres">
      <dgm:prSet presAssocID="{1E2D6B35-FDED-4071-94B1-A530296E1499}" presName="linNode" presStyleCnt="0"/>
      <dgm:spPr/>
    </dgm:pt>
    <dgm:pt modelId="{F1E317B8-8E2A-4ED3-8D03-4BDD48854583}" type="pres">
      <dgm:prSet presAssocID="{1E2D6B35-FDED-4071-94B1-A530296E1499}" presName="parentText" presStyleLbl="node1" presStyleIdx="7" presStyleCnt="8">
        <dgm:presLayoutVars>
          <dgm:chMax val="1"/>
          <dgm:bulletEnabled val="1"/>
        </dgm:presLayoutVars>
      </dgm:prSet>
      <dgm:spPr/>
    </dgm:pt>
    <dgm:pt modelId="{8E76D574-7491-4FB3-8756-58AE28B3FCF5}" type="pres">
      <dgm:prSet presAssocID="{1E2D6B35-FDED-4071-94B1-A530296E1499}" presName="descendantText" presStyleLbl="alignAccFollowNode1" presStyleIdx="7" presStyleCnt="8">
        <dgm:presLayoutVars>
          <dgm:bulletEnabled val="1"/>
        </dgm:presLayoutVars>
      </dgm:prSet>
      <dgm:spPr/>
    </dgm:pt>
  </dgm:ptLst>
  <dgm:cxnLst>
    <dgm:cxn modelId="{FB806317-A56B-4F3D-A452-455FCCF3C333}" type="presOf" srcId="{1837DE36-1E4E-45AB-8175-2FB72EDF24A8}" destId="{1B22A677-FF17-4145-9AE7-C3D730C5F84B}" srcOrd="0" destOrd="0" presId="urn:microsoft.com/office/officeart/2005/8/layout/vList5"/>
    <dgm:cxn modelId="{F44AB819-226C-403C-BBF0-4E7217FE8D9D}" srcId="{7AA6436B-9269-4C31-A701-C9B40617909E}" destId="{6AD0E4E4-AF72-452F-8740-27C607BC0335}" srcOrd="0" destOrd="0" parTransId="{8B2F206A-A833-4830-9B63-6709A6025882}" sibTransId="{13D250EB-C182-48F2-B96F-EFD680410FE9}"/>
    <dgm:cxn modelId="{C08AAD1D-039B-4E5C-BBD5-9CDE259CD5FD}" srcId="{B5D68DC3-35B8-4AFD-B952-DCAD69C569E6}" destId="{076B4B72-1F80-4608-BAB3-292DC9FBE73C}" srcOrd="0" destOrd="0" parTransId="{2A3630DD-7C56-404D-B51C-98D53D35ADA0}" sibTransId="{ED51473C-E634-4314-AD73-5545E4CEFA95}"/>
    <dgm:cxn modelId="{ACFC0220-044C-490A-AA9A-27B36212E37C}" srcId="{B5D68DC3-35B8-4AFD-B952-DCAD69C569E6}" destId="{0442758E-7331-4003-A515-92EFACA1D80C}" srcOrd="4" destOrd="0" parTransId="{A7B26015-8799-409F-A9DE-62BBB2EE8AE1}" sibTransId="{608E7171-D667-42B3-84A8-3BA13DF25F3F}"/>
    <dgm:cxn modelId="{C8424C2C-6790-4584-8F7D-21D47E4BF568}" srcId="{85CCB746-E938-461F-9C92-8B1B4E1C9AB3}" destId="{48E8771B-00F6-46C0-AE15-065468BE511F}" srcOrd="0" destOrd="0" parTransId="{957A4357-1CE9-431D-BEA8-98FDF8BC0AC7}" sibTransId="{3D6E5E25-3711-48CA-BD2F-9E84D5BF1FF1}"/>
    <dgm:cxn modelId="{000E4B31-11FE-4C33-A8CD-98B58CC07DED}" type="presOf" srcId="{076B4B72-1F80-4608-BAB3-292DC9FBE73C}" destId="{AF26F518-3661-4B88-9AE2-E2A510977936}" srcOrd="0" destOrd="0" presId="urn:microsoft.com/office/officeart/2005/8/layout/vList5"/>
    <dgm:cxn modelId="{4BD0283A-5882-48FC-8A2A-24698A9AEC6E}" srcId="{B5D68DC3-35B8-4AFD-B952-DCAD69C569E6}" destId="{1837DE36-1E4E-45AB-8175-2FB72EDF24A8}" srcOrd="1" destOrd="0" parTransId="{DDD274D4-6100-4DA7-ADE5-48B78DF9125A}" sibTransId="{C04DC1B3-D5AB-4909-B74B-FE91E5F071F3}"/>
    <dgm:cxn modelId="{6741733B-E025-4B2A-A046-8A957083EBD8}" srcId="{B5D68DC3-35B8-4AFD-B952-DCAD69C569E6}" destId="{1E2D6B35-FDED-4071-94B1-A530296E1499}" srcOrd="7" destOrd="0" parTransId="{CEF37EBE-5F94-4934-BD03-8E771DE2C62D}" sibTransId="{B90D2594-84D5-4A77-A202-C1A558F9DBE4}"/>
    <dgm:cxn modelId="{9C6F5B5D-A35A-4864-BE16-82F761366CB0}" type="presOf" srcId="{85CCB746-E938-461F-9C92-8B1B4E1C9AB3}" destId="{AE24F3B0-D447-43C4-808B-3EF098171F92}" srcOrd="0" destOrd="0" presId="urn:microsoft.com/office/officeart/2005/8/layout/vList5"/>
    <dgm:cxn modelId="{629FAC62-1502-4EDF-9FEC-79833679B7C9}" srcId="{807AA21F-B817-4E27-A179-E6F8439F600B}" destId="{E684F15E-12A2-4019-A99D-8B31E309553F}" srcOrd="0" destOrd="0" parTransId="{5023C587-5BEE-4D7B-AE9C-84ADF5574A03}" sibTransId="{73E8C024-30EE-4B90-A603-C431D18FDEAC}"/>
    <dgm:cxn modelId="{4CFADC67-E939-4D5B-B066-F860A2E63627}" type="presOf" srcId="{6AD0E4E4-AF72-452F-8740-27C607BC0335}" destId="{770C1BEA-6322-42CD-B970-85E89BBB93EC}" srcOrd="0" destOrd="0" presId="urn:microsoft.com/office/officeart/2005/8/layout/vList5"/>
    <dgm:cxn modelId="{C1B50572-64BA-4F89-9D9B-8A1D229E7A8E}" type="presOf" srcId="{B5D68DC3-35B8-4AFD-B952-DCAD69C569E6}" destId="{A0EA5934-7834-45B3-9DE5-C82A15F8D302}" srcOrd="0" destOrd="0" presId="urn:microsoft.com/office/officeart/2005/8/layout/vList5"/>
    <dgm:cxn modelId="{85A11A76-77C3-4DCA-A221-E76115A10D49}" srcId="{076B4B72-1F80-4608-BAB3-292DC9FBE73C}" destId="{80D31A6C-14F6-4397-92CA-19FA7D4366DE}" srcOrd="0" destOrd="0" parTransId="{62108854-70C1-4187-A1CD-CF40B0CE0146}" sibTransId="{82EB21E4-553E-4F06-A03D-24759CF8C7FC}"/>
    <dgm:cxn modelId="{2E9DAA59-2D28-41C2-90B4-4F104F0134EA}" type="presOf" srcId="{1E2D6B35-FDED-4071-94B1-A530296E1499}" destId="{F1E317B8-8E2A-4ED3-8D03-4BDD48854583}" srcOrd="0" destOrd="0" presId="urn:microsoft.com/office/officeart/2005/8/layout/vList5"/>
    <dgm:cxn modelId="{1ADA377B-A46A-4C5A-B9A6-BDBB53FA330D}" type="presOf" srcId="{E684F15E-12A2-4019-A99D-8B31E309553F}" destId="{25FDAEAF-64BD-4FC5-95CD-9EA1552AEB17}" srcOrd="0" destOrd="0" presId="urn:microsoft.com/office/officeart/2005/8/layout/vList5"/>
    <dgm:cxn modelId="{500C7481-D0CB-4AF8-97DE-E6375A7046B0}" srcId="{B5D68DC3-35B8-4AFD-B952-DCAD69C569E6}" destId="{AA595BD8-7882-4117-9A2B-9711077F25AF}" srcOrd="5" destOrd="0" parTransId="{9BB29773-16EE-43EF-AF52-6E5BE3F4DB3A}" sibTransId="{6E9E6A4E-C97F-4146-A9B1-FDEAA36A5FCF}"/>
    <dgm:cxn modelId="{3908FE88-1277-4D57-96E9-F22F7BBFCDEA}" type="presOf" srcId="{0442758E-7331-4003-A515-92EFACA1D80C}" destId="{E0D17735-6C60-4096-BC3B-4912ABE6373F}" srcOrd="0" destOrd="0" presId="urn:microsoft.com/office/officeart/2005/8/layout/vList5"/>
    <dgm:cxn modelId="{FB9B6C8F-2F2D-47D3-9119-4B4CD668EB21}" type="presOf" srcId="{5166C5B9-F86D-4C49-AAD2-BB3C31A4D166}" destId="{7FC1C318-4035-4EE1-9ECE-C66180000D1E}" srcOrd="0" destOrd="0" presId="urn:microsoft.com/office/officeart/2005/8/layout/vList5"/>
    <dgm:cxn modelId="{598EE19B-9E1F-45AE-B148-B0BA6E537598}" type="presOf" srcId="{809A3FB0-3F8A-4266-83C0-0A6EAA15E714}" destId="{8E76D574-7491-4FB3-8756-58AE28B3FCF5}" srcOrd="0" destOrd="0" presId="urn:microsoft.com/office/officeart/2005/8/layout/vList5"/>
    <dgm:cxn modelId="{7D3D129E-C18D-43F6-AAB8-8C6851C08617}" srcId="{1837DE36-1E4E-45AB-8175-2FB72EDF24A8}" destId="{5166C5B9-F86D-4C49-AAD2-BB3C31A4D166}" srcOrd="0" destOrd="0" parTransId="{1A284498-9345-4316-8567-5BADAFE94F40}" sibTransId="{98DADF69-88DF-478A-B92F-2BD5A50F5193}"/>
    <dgm:cxn modelId="{4B24809F-3113-4FC2-9E34-6599697E67D4}" srcId="{B5D68DC3-35B8-4AFD-B952-DCAD69C569E6}" destId="{7AA6436B-9269-4C31-A701-C9B40617909E}" srcOrd="2" destOrd="0" parTransId="{0CB57009-1A9B-4829-916B-B35BC017A7CD}" sibTransId="{BC987720-1BDC-46A8-82D7-3D5E073724BB}"/>
    <dgm:cxn modelId="{F575CBA4-C271-4717-A49E-B64F1C715BFF}" srcId="{B5D68DC3-35B8-4AFD-B952-DCAD69C569E6}" destId="{807AA21F-B817-4E27-A179-E6F8439F600B}" srcOrd="6" destOrd="0" parTransId="{6DC3850E-05EA-4384-B662-C8FDE109D56C}" sibTransId="{B5D48D82-6FF7-4C66-9EA5-CAA73C6A11C9}"/>
    <dgm:cxn modelId="{3670BCAE-AEA9-448F-AE2F-6731847C115E}" srcId="{1E2D6B35-FDED-4071-94B1-A530296E1499}" destId="{809A3FB0-3F8A-4266-83C0-0A6EAA15E714}" srcOrd="0" destOrd="0" parTransId="{68542FDC-F997-4FBC-B18F-5092B215B802}" sibTransId="{4359A17C-DA6B-4B76-BD84-B11777D90B62}"/>
    <dgm:cxn modelId="{2E2A54B5-BF34-4D63-B893-7D2376C1A514}" srcId="{0442758E-7331-4003-A515-92EFACA1D80C}" destId="{A3815669-66E9-42E1-90BD-2978DFD6A92B}" srcOrd="0" destOrd="0" parTransId="{3006F9C3-B278-4A5E-867A-F0ADDC35C3FA}" sibTransId="{B4FEEA61-FC4B-4D85-87CA-2EB72D99A9EA}"/>
    <dgm:cxn modelId="{3F1F78B8-4BAE-40BE-B957-4AA7BD2AC4BB}" type="presOf" srcId="{807AA21F-B817-4E27-A179-E6F8439F600B}" destId="{79404A4D-598A-4C77-878C-AA9098B5882D}" srcOrd="0" destOrd="0" presId="urn:microsoft.com/office/officeart/2005/8/layout/vList5"/>
    <dgm:cxn modelId="{94E81CBE-C79D-4EBA-BD16-D348F165F62E}" type="presOf" srcId="{80D31A6C-14F6-4397-92CA-19FA7D4366DE}" destId="{8782E4FA-DFF8-473F-B0DE-080921ECB4D9}" srcOrd="0" destOrd="0" presId="urn:microsoft.com/office/officeart/2005/8/layout/vList5"/>
    <dgm:cxn modelId="{CA9CE8D6-0353-4D79-B618-2223D3F10878}" type="presOf" srcId="{7AA6436B-9269-4C31-A701-C9B40617909E}" destId="{F0ED458C-EBBA-45A3-8D90-AB69DC8762B4}" srcOrd="0" destOrd="0" presId="urn:microsoft.com/office/officeart/2005/8/layout/vList5"/>
    <dgm:cxn modelId="{2E952EDA-A707-4F58-9C99-88FA9E399A4C}" type="presOf" srcId="{A3815669-66E9-42E1-90BD-2978DFD6A92B}" destId="{5D59E565-BDBA-48B2-94FB-E1AFC280EF78}" srcOrd="0" destOrd="0" presId="urn:microsoft.com/office/officeart/2005/8/layout/vList5"/>
    <dgm:cxn modelId="{CE50E3DB-FEF0-4CE0-AADC-8D96E65E78AA}" type="presOf" srcId="{48E8771B-00F6-46C0-AE15-065468BE511F}" destId="{74E36B47-C339-4405-BFC1-9A7A08EC1CC8}" srcOrd="0" destOrd="0" presId="urn:microsoft.com/office/officeart/2005/8/layout/vList5"/>
    <dgm:cxn modelId="{E3B733EA-FF3E-4931-871E-9516D3271345}" type="presOf" srcId="{5E0FF51B-B518-4F21-A4E5-DB45502BDFC4}" destId="{8EDD771F-CDC8-4F7E-AA55-BAAEB48F6803}" srcOrd="0" destOrd="0" presId="urn:microsoft.com/office/officeart/2005/8/layout/vList5"/>
    <dgm:cxn modelId="{0FA733EE-06F1-4D02-9230-80DCD5D4660A}" type="presOf" srcId="{AA595BD8-7882-4117-9A2B-9711077F25AF}" destId="{E9FA1269-C684-4B9E-B782-8725398846FC}" srcOrd="0" destOrd="0" presId="urn:microsoft.com/office/officeart/2005/8/layout/vList5"/>
    <dgm:cxn modelId="{80A890F3-011A-4F94-9277-5654FF6416B9}" srcId="{AA595BD8-7882-4117-9A2B-9711077F25AF}" destId="{5E0FF51B-B518-4F21-A4E5-DB45502BDFC4}" srcOrd="0" destOrd="0" parTransId="{0CCA09FB-5687-417C-BB97-72E14D2570D6}" sibTransId="{CFE6D28A-421D-4983-8583-625234841E99}"/>
    <dgm:cxn modelId="{6A34F2F8-5882-45B9-AA33-113F643FF5AE}" srcId="{B5D68DC3-35B8-4AFD-B952-DCAD69C569E6}" destId="{85CCB746-E938-461F-9C92-8B1B4E1C9AB3}" srcOrd="3" destOrd="0" parTransId="{43693CB7-839B-407B-9ACA-6739686E2C47}" sibTransId="{B9545A60-1985-4ACC-B112-AB29D19122D4}"/>
    <dgm:cxn modelId="{66EE46A9-2666-4EEE-9434-72DBE9C78B84}" type="presParOf" srcId="{A0EA5934-7834-45B3-9DE5-C82A15F8D302}" destId="{9D545CC6-88C9-4B58-AF14-E725E5372B89}" srcOrd="0" destOrd="0" presId="urn:microsoft.com/office/officeart/2005/8/layout/vList5"/>
    <dgm:cxn modelId="{A2094134-9F4B-47BC-A199-1574AD34A4E0}" type="presParOf" srcId="{9D545CC6-88C9-4B58-AF14-E725E5372B89}" destId="{AF26F518-3661-4B88-9AE2-E2A510977936}" srcOrd="0" destOrd="0" presId="urn:microsoft.com/office/officeart/2005/8/layout/vList5"/>
    <dgm:cxn modelId="{D59188E2-B47D-44EB-AB3C-68519B5B9CB6}" type="presParOf" srcId="{9D545CC6-88C9-4B58-AF14-E725E5372B89}" destId="{8782E4FA-DFF8-473F-B0DE-080921ECB4D9}" srcOrd="1" destOrd="0" presId="urn:microsoft.com/office/officeart/2005/8/layout/vList5"/>
    <dgm:cxn modelId="{009AB03F-6066-4F52-9CAF-2B5DD92657D7}" type="presParOf" srcId="{A0EA5934-7834-45B3-9DE5-C82A15F8D302}" destId="{5FED9BC8-11F3-432F-93A9-E48B40AF7342}" srcOrd="1" destOrd="0" presId="urn:microsoft.com/office/officeart/2005/8/layout/vList5"/>
    <dgm:cxn modelId="{1942185F-28F2-4F1B-9ADA-F42DAB935E97}" type="presParOf" srcId="{A0EA5934-7834-45B3-9DE5-C82A15F8D302}" destId="{0804D498-D8A5-4154-847D-81070B532450}" srcOrd="2" destOrd="0" presId="urn:microsoft.com/office/officeart/2005/8/layout/vList5"/>
    <dgm:cxn modelId="{695A16AD-7ED2-4EF7-8878-BF4157D1F01C}" type="presParOf" srcId="{0804D498-D8A5-4154-847D-81070B532450}" destId="{1B22A677-FF17-4145-9AE7-C3D730C5F84B}" srcOrd="0" destOrd="0" presId="urn:microsoft.com/office/officeart/2005/8/layout/vList5"/>
    <dgm:cxn modelId="{CB6CB51E-1923-4151-AEF2-3619B12F830D}" type="presParOf" srcId="{0804D498-D8A5-4154-847D-81070B532450}" destId="{7FC1C318-4035-4EE1-9ECE-C66180000D1E}" srcOrd="1" destOrd="0" presId="urn:microsoft.com/office/officeart/2005/8/layout/vList5"/>
    <dgm:cxn modelId="{428E1F6F-CB16-42E9-AB12-C1EEB705F3BE}" type="presParOf" srcId="{A0EA5934-7834-45B3-9DE5-C82A15F8D302}" destId="{02E9EB7F-AC7C-48D1-9043-8FE40A11B83C}" srcOrd="3" destOrd="0" presId="urn:microsoft.com/office/officeart/2005/8/layout/vList5"/>
    <dgm:cxn modelId="{77D5EE92-8D84-4F24-856C-8336859775CF}" type="presParOf" srcId="{A0EA5934-7834-45B3-9DE5-C82A15F8D302}" destId="{FF621838-F4F9-417A-A8B4-27387FFA7DA4}" srcOrd="4" destOrd="0" presId="urn:microsoft.com/office/officeart/2005/8/layout/vList5"/>
    <dgm:cxn modelId="{D97119E3-F7EA-4F9E-B96F-282240DFA01D}" type="presParOf" srcId="{FF621838-F4F9-417A-A8B4-27387FFA7DA4}" destId="{F0ED458C-EBBA-45A3-8D90-AB69DC8762B4}" srcOrd="0" destOrd="0" presId="urn:microsoft.com/office/officeart/2005/8/layout/vList5"/>
    <dgm:cxn modelId="{61D4314E-FF36-4F90-ADA9-B2F3C42A3FC1}" type="presParOf" srcId="{FF621838-F4F9-417A-A8B4-27387FFA7DA4}" destId="{770C1BEA-6322-42CD-B970-85E89BBB93EC}" srcOrd="1" destOrd="0" presId="urn:microsoft.com/office/officeart/2005/8/layout/vList5"/>
    <dgm:cxn modelId="{F64692AB-6EEA-440F-9783-64E3EF595C59}" type="presParOf" srcId="{A0EA5934-7834-45B3-9DE5-C82A15F8D302}" destId="{F806BDA7-4898-49E1-820C-DA0A30C71E55}" srcOrd="5" destOrd="0" presId="urn:microsoft.com/office/officeart/2005/8/layout/vList5"/>
    <dgm:cxn modelId="{592B474E-68AE-40C0-8F60-F96F5AE9068C}" type="presParOf" srcId="{A0EA5934-7834-45B3-9DE5-C82A15F8D302}" destId="{F46EE63E-C938-44F6-98A5-63FCE45B74DB}" srcOrd="6" destOrd="0" presId="urn:microsoft.com/office/officeart/2005/8/layout/vList5"/>
    <dgm:cxn modelId="{E0688BC5-EF5F-459E-B85B-8840E41C430D}" type="presParOf" srcId="{F46EE63E-C938-44F6-98A5-63FCE45B74DB}" destId="{AE24F3B0-D447-43C4-808B-3EF098171F92}" srcOrd="0" destOrd="0" presId="urn:microsoft.com/office/officeart/2005/8/layout/vList5"/>
    <dgm:cxn modelId="{5FDD67E3-61B4-431C-B9FC-A8AA67016ABF}" type="presParOf" srcId="{F46EE63E-C938-44F6-98A5-63FCE45B74DB}" destId="{74E36B47-C339-4405-BFC1-9A7A08EC1CC8}" srcOrd="1" destOrd="0" presId="urn:microsoft.com/office/officeart/2005/8/layout/vList5"/>
    <dgm:cxn modelId="{E737AD57-F836-4CAC-A5B7-965CCCD59478}" type="presParOf" srcId="{A0EA5934-7834-45B3-9DE5-C82A15F8D302}" destId="{F9FBDFC8-DB65-4B62-AAE2-99282DF29B64}" srcOrd="7" destOrd="0" presId="urn:microsoft.com/office/officeart/2005/8/layout/vList5"/>
    <dgm:cxn modelId="{FAA8B895-78D7-41A1-806C-9B41E0F0694D}" type="presParOf" srcId="{A0EA5934-7834-45B3-9DE5-C82A15F8D302}" destId="{F80468D6-FA9A-42FC-AD2A-215994D408DA}" srcOrd="8" destOrd="0" presId="urn:microsoft.com/office/officeart/2005/8/layout/vList5"/>
    <dgm:cxn modelId="{658C78DB-2412-4F23-B293-508B4CCEFF68}" type="presParOf" srcId="{F80468D6-FA9A-42FC-AD2A-215994D408DA}" destId="{E0D17735-6C60-4096-BC3B-4912ABE6373F}" srcOrd="0" destOrd="0" presId="urn:microsoft.com/office/officeart/2005/8/layout/vList5"/>
    <dgm:cxn modelId="{F8A7621B-C43B-42CA-967D-2FF47CAAB769}" type="presParOf" srcId="{F80468D6-FA9A-42FC-AD2A-215994D408DA}" destId="{5D59E565-BDBA-48B2-94FB-E1AFC280EF78}" srcOrd="1" destOrd="0" presId="urn:microsoft.com/office/officeart/2005/8/layout/vList5"/>
    <dgm:cxn modelId="{0077E829-6C4F-4751-A3E0-3715240FB09C}" type="presParOf" srcId="{A0EA5934-7834-45B3-9DE5-C82A15F8D302}" destId="{53773D4C-BC52-41BF-9618-AE31DD39B009}" srcOrd="9" destOrd="0" presId="urn:microsoft.com/office/officeart/2005/8/layout/vList5"/>
    <dgm:cxn modelId="{F0B8C86A-179E-4EC1-93BF-D99B8CA18158}" type="presParOf" srcId="{A0EA5934-7834-45B3-9DE5-C82A15F8D302}" destId="{2820939A-17F6-42C4-9D7E-8AEB51C86310}" srcOrd="10" destOrd="0" presId="urn:microsoft.com/office/officeart/2005/8/layout/vList5"/>
    <dgm:cxn modelId="{93F2B41A-B13E-45B6-8AD1-52A926C789D2}" type="presParOf" srcId="{2820939A-17F6-42C4-9D7E-8AEB51C86310}" destId="{E9FA1269-C684-4B9E-B782-8725398846FC}" srcOrd="0" destOrd="0" presId="urn:microsoft.com/office/officeart/2005/8/layout/vList5"/>
    <dgm:cxn modelId="{8A7D6EAE-6680-417D-B436-A9E7EC0F42AF}" type="presParOf" srcId="{2820939A-17F6-42C4-9D7E-8AEB51C86310}" destId="{8EDD771F-CDC8-4F7E-AA55-BAAEB48F6803}" srcOrd="1" destOrd="0" presId="urn:microsoft.com/office/officeart/2005/8/layout/vList5"/>
    <dgm:cxn modelId="{CB49D412-E0E6-49CE-ABA9-70CDB4261DAE}" type="presParOf" srcId="{A0EA5934-7834-45B3-9DE5-C82A15F8D302}" destId="{B5466D0F-E3C9-46BA-9550-D05A14C90D58}" srcOrd="11" destOrd="0" presId="urn:microsoft.com/office/officeart/2005/8/layout/vList5"/>
    <dgm:cxn modelId="{672FE670-9865-44BC-9B81-3AC245110C8A}" type="presParOf" srcId="{A0EA5934-7834-45B3-9DE5-C82A15F8D302}" destId="{2692EDDF-B271-4D51-A0AF-E75FCE857590}" srcOrd="12" destOrd="0" presId="urn:microsoft.com/office/officeart/2005/8/layout/vList5"/>
    <dgm:cxn modelId="{9C3F6BB1-2F15-4C53-B5DB-4DEB6545BBCE}" type="presParOf" srcId="{2692EDDF-B271-4D51-A0AF-E75FCE857590}" destId="{79404A4D-598A-4C77-878C-AA9098B5882D}" srcOrd="0" destOrd="0" presId="urn:microsoft.com/office/officeart/2005/8/layout/vList5"/>
    <dgm:cxn modelId="{0FD9BCF6-B576-4328-8A6A-712D8678B986}" type="presParOf" srcId="{2692EDDF-B271-4D51-A0AF-E75FCE857590}" destId="{25FDAEAF-64BD-4FC5-95CD-9EA1552AEB17}" srcOrd="1" destOrd="0" presId="urn:microsoft.com/office/officeart/2005/8/layout/vList5"/>
    <dgm:cxn modelId="{213A1C78-FE0C-42BC-B195-CEF8AF358440}" type="presParOf" srcId="{A0EA5934-7834-45B3-9DE5-C82A15F8D302}" destId="{B5817B04-966C-413D-8989-EA426C92E97E}" srcOrd="13" destOrd="0" presId="urn:microsoft.com/office/officeart/2005/8/layout/vList5"/>
    <dgm:cxn modelId="{122E5173-3F0A-4112-A2FB-1418B415531C}" type="presParOf" srcId="{A0EA5934-7834-45B3-9DE5-C82A15F8D302}" destId="{53267BEF-D4F7-409B-9818-EA93AF1D8A6E}" srcOrd="14" destOrd="0" presId="urn:microsoft.com/office/officeart/2005/8/layout/vList5"/>
    <dgm:cxn modelId="{E1C9CEF6-335B-4EA4-ABEE-C2FF2FD7B2E3}" type="presParOf" srcId="{53267BEF-D4F7-409B-9818-EA93AF1D8A6E}" destId="{F1E317B8-8E2A-4ED3-8D03-4BDD48854583}" srcOrd="0" destOrd="0" presId="urn:microsoft.com/office/officeart/2005/8/layout/vList5"/>
    <dgm:cxn modelId="{01C7BE30-7BD7-4D9E-84E1-F155BE786D51}" type="presParOf" srcId="{53267BEF-D4F7-409B-9818-EA93AF1D8A6E}" destId="{8E76D574-7491-4FB3-8756-58AE28B3FCF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03E9A-445F-4910-85E3-60EE4C6DAC3C}">
      <dsp:nvSpPr>
        <dsp:cNvPr id="0" name=""/>
        <dsp:cNvSpPr/>
      </dsp:nvSpPr>
      <dsp:spPr>
        <a:xfrm>
          <a:off x="18364" y="219803"/>
          <a:ext cx="654107" cy="6541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AF2C0B-9DD8-44A5-8BF8-1EEB00C0CCBC}">
      <dsp:nvSpPr>
        <dsp:cNvPr id="0" name=""/>
        <dsp:cNvSpPr/>
      </dsp:nvSpPr>
      <dsp:spPr>
        <a:xfrm>
          <a:off x="155727" y="357166"/>
          <a:ext cx="379382" cy="379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74D542-9D80-4939-A968-F6C9568F68DC}">
      <dsp:nvSpPr>
        <dsp:cNvPr id="0" name=""/>
        <dsp:cNvSpPr/>
      </dsp:nvSpPr>
      <dsp:spPr>
        <a:xfrm>
          <a:off x="812638" y="219803"/>
          <a:ext cx="1541825" cy="65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Executive Summary</a:t>
          </a:r>
        </a:p>
      </dsp:txBody>
      <dsp:txXfrm>
        <a:off x="812638" y="219803"/>
        <a:ext cx="1541825" cy="654107"/>
      </dsp:txXfrm>
    </dsp:sp>
    <dsp:sp modelId="{0FF3EC2C-937A-4FF9-B405-3107025E84CB}">
      <dsp:nvSpPr>
        <dsp:cNvPr id="0" name=""/>
        <dsp:cNvSpPr/>
      </dsp:nvSpPr>
      <dsp:spPr>
        <a:xfrm>
          <a:off x="2623114" y="219803"/>
          <a:ext cx="654107" cy="6541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106298-86EA-4EF4-B974-15F586618C19}">
      <dsp:nvSpPr>
        <dsp:cNvPr id="0" name=""/>
        <dsp:cNvSpPr/>
      </dsp:nvSpPr>
      <dsp:spPr>
        <a:xfrm>
          <a:off x="2760477" y="357166"/>
          <a:ext cx="379382" cy="379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DB51D9-A2D2-4567-B6DF-5AE8EA904143}">
      <dsp:nvSpPr>
        <dsp:cNvPr id="0" name=""/>
        <dsp:cNvSpPr/>
      </dsp:nvSpPr>
      <dsp:spPr>
        <a:xfrm>
          <a:off x="3417388" y="219803"/>
          <a:ext cx="1541825" cy="65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Introduction</a:t>
          </a:r>
        </a:p>
      </dsp:txBody>
      <dsp:txXfrm>
        <a:off x="3417388" y="219803"/>
        <a:ext cx="1541825" cy="654107"/>
      </dsp:txXfrm>
    </dsp:sp>
    <dsp:sp modelId="{4C42C863-7D2E-44AE-A97E-0FB08052BAB6}">
      <dsp:nvSpPr>
        <dsp:cNvPr id="0" name=""/>
        <dsp:cNvSpPr/>
      </dsp:nvSpPr>
      <dsp:spPr>
        <a:xfrm>
          <a:off x="18364" y="1492590"/>
          <a:ext cx="654107" cy="6541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609AF3-8285-40FE-AB0B-5C5D0C5D1397}">
      <dsp:nvSpPr>
        <dsp:cNvPr id="0" name=""/>
        <dsp:cNvSpPr/>
      </dsp:nvSpPr>
      <dsp:spPr>
        <a:xfrm>
          <a:off x="155727" y="1629953"/>
          <a:ext cx="379382" cy="379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9E910B-A504-41AC-A8A6-F4887C26136A}">
      <dsp:nvSpPr>
        <dsp:cNvPr id="0" name=""/>
        <dsp:cNvSpPr/>
      </dsp:nvSpPr>
      <dsp:spPr>
        <a:xfrm>
          <a:off x="812638" y="1492590"/>
          <a:ext cx="1541825" cy="65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Methodology</a:t>
          </a:r>
        </a:p>
      </dsp:txBody>
      <dsp:txXfrm>
        <a:off x="812638" y="1492590"/>
        <a:ext cx="1541825" cy="654107"/>
      </dsp:txXfrm>
    </dsp:sp>
    <dsp:sp modelId="{ED5947F6-3DD3-4964-A3E2-8153C1FAF79B}">
      <dsp:nvSpPr>
        <dsp:cNvPr id="0" name=""/>
        <dsp:cNvSpPr/>
      </dsp:nvSpPr>
      <dsp:spPr>
        <a:xfrm>
          <a:off x="2623114" y="1492590"/>
          <a:ext cx="654107" cy="6541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F72726-6539-4066-83FE-E9F5C2678246}">
      <dsp:nvSpPr>
        <dsp:cNvPr id="0" name=""/>
        <dsp:cNvSpPr/>
      </dsp:nvSpPr>
      <dsp:spPr>
        <a:xfrm>
          <a:off x="2760477" y="1629953"/>
          <a:ext cx="379382" cy="3793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DA3B98-7961-41C5-8BB2-0CF463F69571}">
      <dsp:nvSpPr>
        <dsp:cNvPr id="0" name=""/>
        <dsp:cNvSpPr/>
      </dsp:nvSpPr>
      <dsp:spPr>
        <a:xfrm>
          <a:off x="3417388" y="1492590"/>
          <a:ext cx="1541825" cy="65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Results</a:t>
          </a:r>
        </a:p>
      </dsp:txBody>
      <dsp:txXfrm>
        <a:off x="3417388" y="1492590"/>
        <a:ext cx="1541825" cy="654107"/>
      </dsp:txXfrm>
    </dsp:sp>
    <dsp:sp modelId="{9EB5C378-3FE1-4130-91E2-3A48CFF67860}">
      <dsp:nvSpPr>
        <dsp:cNvPr id="0" name=""/>
        <dsp:cNvSpPr/>
      </dsp:nvSpPr>
      <dsp:spPr>
        <a:xfrm>
          <a:off x="18364" y="2765377"/>
          <a:ext cx="654107" cy="6541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EE1E41-6641-4F2D-B364-7D20EC4BBBD7}">
      <dsp:nvSpPr>
        <dsp:cNvPr id="0" name=""/>
        <dsp:cNvSpPr/>
      </dsp:nvSpPr>
      <dsp:spPr>
        <a:xfrm>
          <a:off x="155727" y="2902740"/>
          <a:ext cx="379382" cy="3793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5CD71C-3781-4212-87B1-E1419DE027A5}">
      <dsp:nvSpPr>
        <dsp:cNvPr id="0" name=""/>
        <dsp:cNvSpPr/>
      </dsp:nvSpPr>
      <dsp:spPr>
        <a:xfrm>
          <a:off x="812638" y="2765377"/>
          <a:ext cx="1541825" cy="65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Conclusion</a:t>
          </a:r>
        </a:p>
      </dsp:txBody>
      <dsp:txXfrm>
        <a:off x="812638" y="2765377"/>
        <a:ext cx="1541825" cy="654107"/>
      </dsp:txXfrm>
    </dsp:sp>
    <dsp:sp modelId="{A7D1655C-0D98-4B32-9B17-BDC4AD7C3801}">
      <dsp:nvSpPr>
        <dsp:cNvPr id="0" name=""/>
        <dsp:cNvSpPr/>
      </dsp:nvSpPr>
      <dsp:spPr>
        <a:xfrm>
          <a:off x="2623114" y="2765377"/>
          <a:ext cx="654107" cy="6541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D2BEC8-1B07-41C5-95D4-1F4D2B5ED26E}">
      <dsp:nvSpPr>
        <dsp:cNvPr id="0" name=""/>
        <dsp:cNvSpPr/>
      </dsp:nvSpPr>
      <dsp:spPr>
        <a:xfrm>
          <a:off x="2760477" y="2902740"/>
          <a:ext cx="379382" cy="37938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0C40BA-E3CC-413C-9674-25E06D722373}">
      <dsp:nvSpPr>
        <dsp:cNvPr id="0" name=""/>
        <dsp:cNvSpPr/>
      </dsp:nvSpPr>
      <dsp:spPr>
        <a:xfrm>
          <a:off x="3417388" y="2765377"/>
          <a:ext cx="1541825" cy="65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a:t>Appendix</a:t>
          </a:r>
        </a:p>
      </dsp:txBody>
      <dsp:txXfrm>
        <a:off x="3417388" y="2765377"/>
        <a:ext cx="1541825" cy="6541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5B5B8-1C82-4650-9872-9AC4925CD729}">
      <dsp:nvSpPr>
        <dsp:cNvPr id="0" name=""/>
        <dsp:cNvSpPr/>
      </dsp:nvSpPr>
      <dsp:spPr>
        <a:xfrm>
          <a:off x="0" y="649639"/>
          <a:ext cx="5849557" cy="19489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93EF8C-DEA9-4F95-B352-CED4C59B78E3}">
      <dsp:nvSpPr>
        <dsp:cNvPr id="0" name=""/>
        <dsp:cNvSpPr/>
      </dsp:nvSpPr>
      <dsp:spPr>
        <a:xfrm>
          <a:off x="589547" y="1088145"/>
          <a:ext cx="1071904" cy="1071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0225AF-D155-4ED5-9285-1E98618E9B69}">
      <dsp:nvSpPr>
        <dsp:cNvPr id="0" name=""/>
        <dsp:cNvSpPr/>
      </dsp:nvSpPr>
      <dsp:spPr>
        <a:xfrm>
          <a:off x="2250999" y="649639"/>
          <a:ext cx="3598557" cy="1948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60" tIns="206260" rIns="206260" bIns="206260" numCol="1" spcCol="1270" anchor="ctr" anchorCtr="0">
          <a:noAutofit/>
        </a:bodyPr>
        <a:lstStyle/>
        <a:p>
          <a:pPr marL="0" lvl="0" indent="0" algn="l" defTabSz="622300">
            <a:lnSpc>
              <a:spcPct val="90000"/>
            </a:lnSpc>
            <a:spcBef>
              <a:spcPct val="0"/>
            </a:spcBef>
            <a:spcAft>
              <a:spcPct val="35000"/>
            </a:spcAft>
            <a:buNone/>
          </a:pPr>
          <a:r>
            <a:rPr lang="en-US" sz="1400" b="1" kern="1200" dirty="0"/>
            <a:t>Summary of methodologies</a:t>
          </a:r>
        </a:p>
        <a:p>
          <a:pPr marL="0" lvl="0" indent="0" algn="l" defTabSz="622300">
            <a:lnSpc>
              <a:spcPct val="90000"/>
            </a:lnSpc>
            <a:spcBef>
              <a:spcPct val="0"/>
            </a:spcBef>
            <a:spcAft>
              <a:spcPct val="35000"/>
            </a:spcAft>
            <a:buNone/>
          </a:pPr>
          <a:endParaRPr lang="en-US" sz="1400" kern="1200" dirty="0"/>
        </a:p>
        <a:p>
          <a:pPr marL="0" lvl="0" indent="0" algn="l" defTabSz="622300">
            <a:lnSpc>
              <a:spcPct val="90000"/>
            </a:lnSpc>
            <a:spcBef>
              <a:spcPct val="0"/>
            </a:spcBef>
            <a:spcAft>
              <a:spcPct val="35000"/>
            </a:spcAft>
            <a:buNone/>
          </a:pPr>
          <a:r>
            <a:rPr lang="en-US" sz="1400" kern="1200" dirty="0"/>
            <a:t>The project employed geospatial and data visualization techniques to analyze SpaceX launch sites.</a:t>
          </a:r>
        </a:p>
      </dsp:txBody>
      <dsp:txXfrm>
        <a:off x="2250999" y="649639"/>
        <a:ext cx="3598557" cy="1948917"/>
      </dsp:txXfrm>
    </dsp:sp>
    <dsp:sp modelId="{90E979E7-C478-4A8E-9C26-B78C5248F8F8}">
      <dsp:nvSpPr>
        <dsp:cNvPr id="0" name=""/>
        <dsp:cNvSpPr/>
      </dsp:nvSpPr>
      <dsp:spPr>
        <a:xfrm>
          <a:off x="0" y="3019944"/>
          <a:ext cx="5849557" cy="19489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E4C8B5-2CB4-4BAA-9651-7EEF7F2C5C6E}">
      <dsp:nvSpPr>
        <dsp:cNvPr id="0" name=""/>
        <dsp:cNvSpPr/>
      </dsp:nvSpPr>
      <dsp:spPr>
        <a:xfrm>
          <a:off x="589547" y="3458450"/>
          <a:ext cx="1071904" cy="1071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F9F77D-CDEB-43FB-AA8D-883A65F8F238}">
      <dsp:nvSpPr>
        <dsp:cNvPr id="0" name=""/>
        <dsp:cNvSpPr/>
      </dsp:nvSpPr>
      <dsp:spPr>
        <a:xfrm>
          <a:off x="2250999" y="3019944"/>
          <a:ext cx="3598557" cy="1948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60" tIns="206260" rIns="206260" bIns="206260" numCol="1" spcCol="1270" anchor="ctr" anchorCtr="0">
          <a:noAutofit/>
        </a:bodyPr>
        <a:lstStyle/>
        <a:p>
          <a:pPr marL="0" lvl="0" indent="0" algn="l" defTabSz="622300">
            <a:lnSpc>
              <a:spcPct val="90000"/>
            </a:lnSpc>
            <a:spcBef>
              <a:spcPct val="0"/>
            </a:spcBef>
            <a:spcAft>
              <a:spcPct val="35000"/>
            </a:spcAft>
            <a:buNone/>
          </a:pPr>
          <a:r>
            <a:rPr lang="en-US" sz="1400" b="1" kern="1200" dirty="0"/>
            <a:t>Summary of all results</a:t>
          </a:r>
        </a:p>
        <a:p>
          <a:pPr marL="0" lvl="0" indent="0" algn="l" defTabSz="622300">
            <a:lnSpc>
              <a:spcPct val="90000"/>
            </a:lnSpc>
            <a:spcBef>
              <a:spcPct val="0"/>
            </a:spcBef>
            <a:spcAft>
              <a:spcPct val="35000"/>
            </a:spcAft>
            <a:buNone/>
          </a:pPr>
          <a:endParaRPr lang="en-US" sz="1400" kern="1200" dirty="0"/>
        </a:p>
        <a:p>
          <a:pPr marL="0" lvl="0" indent="0" algn="l" defTabSz="622300">
            <a:lnSpc>
              <a:spcPct val="90000"/>
            </a:lnSpc>
            <a:spcBef>
              <a:spcPct val="0"/>
            </a:spcBef>
            <a:spcAft>
              <a:spcPct val="35000"/>
            </a:spcAft>
            <a:buNone/>
          </a:pPr>
          <a:r>
            <a:rPr lang="en-US" sz="1400" kern="1200" dirty="0"/>
            <a:t>This project combined technical rigor with user-centric visualization to provide actionable insights into SpaceX's launch operations, enhancing strategic planning and operational efficiency.</a:t>
          </a:r>
        </a:p>
      </dsp:txBody>
      <dsp:txXfrm>
        <a:off x="2250999" y="3019944"/>
        <a:ext cx="3598557" cy="19489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FB035-4698-4730-A529-AEB2199E81A1}">
      <dsp:nvSpPr>
        <dsp:cNvPr id="0" name=""/>
        <dsp:cNvSpPr/>
      </dsp:nvSpPr>
      <dsp:spPr>
        <a:xfrm>
          <a:off x="0" y="1213"/>
          <a:ext cx="5291663" cy="51729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8D03FE2-C970-4226-AC6A-0FE3AC52137F}">
      <dsp:nvSpPr>
        <dsp:cNvPr id="0" name=""/>
        <dsp:cNvSpPr/>
      </dsp:nvSpPr>
      <dsp:spPr>
        <a:xfrm>
          <a:off x="156483" y="117606"/>
          <a:ext cx="284514" cy="2845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E704891-8EB7-415C-825B-D035D272D426}">
      <dsp:nvSpPr>
        <dsp:cNvPr id="0" name=""/>
        <dsp:cNvSpPr/>
      </dsp:nvSpPr>
      <dsp:spPr>
        <a:xfrm>
          <a:off x="597480" y="1213"/>
          <a:ext cx="4694182" cy="517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748" tIns="54748" rIns="54748" bIns="54748" numCol="1" spcCol="1270" anchor="ctr" anchorCtr="0">
          <a:noAutofit/>
        </a:bodyPr>
        <a:lstStyle/>
        <a:p>
          <a:pPr marL="0" lvl="0" indent="0" algn="l" defTabSz="844550">
            <a:lnSpc>
              <a:spcPct val="100000"/>
            </a:lnSpc>
            <a:spcBef>
              <a:spcPct val="0"/>
            </a:spcBef>
            <a:spcAft>
              <a:spcPct val="35000"/>
            </a:spcAft>
            <a:buNone/>
          </a:pPr>
          <a:r>
            <a:rPr lang="en-CA" sz="1900" kern="1200"/>
            <a:t>Start</a:t>
          </a:r>
        </a:p>
      </dsp:txBody>
      <dsp:txXfrm>
        <a:off x="597480" y="1213"/>
        <a:ext cx="4694182" cy="517299"/>
      </dsp:txXfrm>
    </dsp:sp>
    <dsp:sp modelId="{CC8029C5-B2EB-409F-95BA-00262CC15551}">
      <dsp:nvSpPr>
        <dsp:cNvPr id="0" name=""/>
        <dsp:cNvSpPr/>
      </dsp:nvSpPr>
      <dsp:spPr>
        <a:xfrm>
          <a:off x="0" y="647838"/>
          <a:ext cx="5291663" cy="51729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7FE5A44-E6E7-419B-8164-58C04D04E48C}">
      <dsp:nvSpPr>
        <dsp:cNvPr id="0" name=""/>
        <dsp:cNvSpPr/>
      </dsp:nvSpPr>
      <dsp:spPr>
        <a:xfrm>
          <a:off x="156483" y="764230"/>
          <a:ext cx="284514" cy="2845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D9161A1-6758-4F07-B115-DC0E439AC4D1}">
      <dsp:nvSpPr>
        <dsp:cNvPr id="0" name=""/>
        <dsp:cNvSpPr/>
      </dsp:nvSpPr>
      <dsp:spPr>
        <a:xfrm>
          <a:off x="597480" y="647838"/>
          <a:ext cx="4694182" cy="517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748" tIns="54748" rIns="54748" bIns="54748" numCol="1" spcCol="1270" anchor="ctr" anchorCtr="0">
          <a:noAutofit/>
        </a:bodyPr>
        <a:lstStyle/>
        <a:p>
          <a:pPr marL="0" lvl="0" indent="0" algn="l" defTabSz="844550">
            <a:lnSpc>
              <a:spcPct val="100000"/>
            </a:lnSpc>
            <a:spcBef>
              <a:spcPct val="0"/>
            </a:spcBef>
            <a:spcAft>
              <a:spcPct val="35000"/>
            </a:spcAft>
            <a:buNone/>
          </a:pPr>
          <a:r>
            <a:rPr lang="en-CA" sz="1900" kern="1200"/>
            <a:t> Access API</a:t>
          </a:r>
        </a:p>
      </dsp:txBody>
      <dsp:txXfrm>
        <a:off x="597480" y="647838"/>
        <a:ext cx="4694182" cy="517299"/>
      </dsp:txXfrm>
    </dsp:sp>
    <dsp:sp modelId="{C3036D18-1888-42B6-8472-701C8F66FC2A}">
      <dsp:nvSpPr>
        <dsp:cNvPr id="0" name=""/>
        <dsp:cNvSpPr/>
      </dsp:nvSpPr>
      <dsp:spPr>
        <a:xfrm>
          <a:off x="0" y="1294462"/>
          <a:ext cx="5291663" cy="51729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787C519-CAC1-4DFC-9EDF-72DDAEC88280}">
      <dsp:nvSpPr>
        <dsp:cNvPr id="0" name=""/>
        <dsp:cNvSpPr/>
      </dsp:nvSpPr>
      <dsp:spPr>
        <a:xfrm>
          <a:off x="156483" y="1410854"/>
          <a:ext cx="284514" cy="2845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C7F161E-F541-44AE-A56D-C5042F95ACFA}">
      <dsp:nvSpPr>
        <dsp:cNvPr id="0" name=""/>
        <dsp:cNvSpPr/>
      </dsp:nvSpPr>
      <dsp:spPr>
        <a:xfrm>
          <a:off x="597480" y="1294462"/>
          <a:ext cx="4694182" cy="517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748" tIns="54748" rIns="54748" bIns="54748" numCol="1" spcCol="1270" anchor="ctr" anchorCtr="0">
          <a:noAutofit/>
        </a:bodyPr>
        <a:lstStyle/>
        <a:p>
          <a:pPr marL="0" lvl="0" indent="0" algn="l" defTabSz="844550">
            <a:lnSpc>
              <a:spcPct val="100000"/>
            </a:lnSpc>
            <a:spcBef>
              <a:spcPct val="0"/>
            </a:spcBef>
            <a:spcAft>
              <a:spcPct val="35000"/>
            </a:spcAft>
            <a:buNone/>
          </a:pPr>
          <a:r>
            <a:rPr lang="en-CA" sz="1900" kern="1200"/>
            <a:t>Extract Data</a:t>
          </a:r>
        </a:p>
      </dsp:txBody>
      <dsp:txXfrm>
        <a:off x="597480" y="1294462"/>
        <a:ext cx="4694182" cy="517299"/>
      </dsp:txXfrm>
    </dsp:sp>
    <dsp:sp modelId="{EAE0A68E-0192-481E-853C-8DA55ECCF3C1}">
      <dsp:nvSpPr>
        <dsp:cNvPr id="0" name=""/>
        <dsp:cNvSpPr/>
      </dsp:nvSpPr>
      <dsp:spPr>
        <a:xfrm>
          <a:off x="0" y="1941086"/>
          <a:ext cx="5291663" cy="51729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6FAE6FC-BC43-4DAA-8773-C4A8AE341896}">
      <dsp:nvSpPr>
        <dsp:cNvPr id="0" name=""/>
        <dsp:cNvSpPr/>
      </dsp:nvSpPr>
      <dsp:spPr>
        <a:xfrm>
          <a:off x="156483" y="2057479"/>
          <a:ext cx="284514" cy="2845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D532521-B399-4CC5-956B-9C6353EBEABC}">
      <dsp:nvSpPr>
        <dsp:cNvPr id="0" name=""/>
        <dsp:cNvSpPr/>
      </dsp:nvSpPr>
      <dsp:spPr>
        <a:xfrm>
          <a:off x="597480" y="1941086"/>
          <a:ext cx="4694182" cy="517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748" tIns="54748" rIns="54748" bIns="54748" numCol="1" spcCol="1270" anchor="ctr" anchorCtr="0">
          <a:noAutofit/>
        </a:bodyPr>
        <a:lstStyle/>
        <a:p>
          <a:pPr marL="0" lvl="0" indent="0" algn="l" defTabSz="844550">
            <a:lnSpc>
              <a:spcPct val="100000"/>
            </a:lnSpc>
            <a:spcBef>
              <a:spcPct val="0"/>
            </a:spcBef>
            <a:spcAft>
              <a:spcPct val="35000"/>
            </a:spcAft>
            <a:buNone/>
          </a:pPr>
          <a:r>
            <a:rPr lang="en-CA" sz="1900" kern="1200"/>
            <a:t> Scrape Additional Info</a:t>
          </a:r>
        </a:p>
      </dsp:txBody>
      <dsp:txXfrm>
        <a:off x="597480" y="1941086"/>
        <a:ext cx="4694182" cy="517299"/>
      </dsp:txXfrm>
    </dsp:sp>
    <dsp:sp modelId="{D0676B95-61EF-447B-8658-9D1EEFFE076D}">
      <dsp:nvSpPr>
        <dsp:cNvPr id="0" name=""/>
        <dsp:cNvSpPr/>
      </dsp:nvSpPr>
      <dsp:spPr>
        <a:xfrm>
          <a:off x="0" y="2587711"/>
          <a:ext cx="5291663" cy="51729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ED11C91-B9CC-4174-9AD4-353EEC091FF3}">
      <dsp:nvSpPr>
        <dsp:cNvPr id="0" name=""/>
        <dsp:cNvSpPr/>
      </dsp:nvSpPr>
      <dsp:spPr>
        <a:xfrm>
          <a:off x="156483" y="2704103"/>
          <a:ext cx="284514" cy="28451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A798D24-6D4C-4776-8C12-5D569EA4DB9A}">
      <dsp:nvSpPr>
        <dsp:cNvPr id="0" name=""/>
        <dsp:cNvSpPr/>
      </dsp:nvSpPr>
      <dsp:spPr>
        <a:xfrm>
          <a:off x="597480" y="2587711"/>
          <a:ext cx="4694182" cy="517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748" tIns="54748" rIns="54748" bIns="54748" numCol="1" spcCol="1270" anchor="ctr" anchorCtr="0">
          <a:noAutofit/>
        </a:bodyPr>
        <a:lstStyle/>
        <a:p>
          <a:pPr marL="0" lvl="0" indent="0" algn="l" defTabSz="844550">
            <a:lnSpc>
              <a:spcPct val="100000"/>
            </a:lnSpc>
            <a:spcBef>
              <a:spcPct val="0"/>
            </a:spcBef>
            <a:spcAft>
              <a:spcPct val="35000"/>
            </a:spcAft>
            <a:buNone/>
          </a:pPr>
          <a:r>
            <a:rPr lang="en-CA" sz="1900" kern="1200"/>
            <a:t> Store in Database</a:t>
          </a:r>
        </a:p>
      </dsp:txBody>
      <dsp:txXfrm>
        <a:off x="597480" y="2587711"/>
        <a:ext cx="4694182" cy="517299"/>
      </dsp:txXfrm>
    </dsp:sp>
    <dsp:sp modelId="{2EED4694-3E42-45AD-B348-2431939A423B}">
      <dsp:nvSpPr>
        <dsp:cNvPr id="0" name=""/>
        <dsp:cNvSpPr/>
      </dsp:nvSpPr>
      <dsp:spPr>
        <a:xfrm>
          <a:off x="0" y="3234335"/>
          <a:ext cx="5291663" cy="51729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206626-C761-48F3-9A31-C5BE9C0BE21D}">
      <dsp:nvSpPr>
        <dsp:cNvPr id="0" name=""/>
        <dsp:cNvSpPr/>
      </dsp:nvSpPr>
      <dsp:spPr>
        <a:xfrm>
          <a:off x="156483" y="3350727"/>
          <a:ext cx="284514" cy="28451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7F87C01-1603-4D30-A2C2-1905F47B39F5}">
      <dsp:nvSpPr>
        <dsp:cNvPr id="0" name=""/>
        <dsp:cNvSpPr/>
      </dsp:nvSpPr>
      <dsp:spPr>
        <a:xfrm>
          <a:off x="597480" y="3234335"/>
          <a:ext cx="4694182" cy="517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748" tIns="54748" rIns="54748" bIns="54748" numCol="1" spcCol="1270" anchor="ctr" anchorCtr="0">
          <a:noAutofit/>
        </a:bodyPr>
        <a:lstStyle/>
        <a:p>
          <a:pPr marL="0" lvl="0" indent="0" algn="l" defTabSz="844550">
            <a:lnSpc>
              <a:spcPct val="100000"/>
            </a:lnSpc>
            <a:spcBef>
              <a:spcPct val="0"/>
            </a:spcBef>
            <a:spcAft>
              <a:spcPct val="35000"/>
            </a:spcAft>
            <a:buNone/>
          </a:pPr>
          <a:r>
            <a:rPr lang="en-CA" sz="1900" kern="1200"/>
            <a:t>End</a:t>
          </a:r>
        </a:p>
      </dsp:txBody>
      <dsp:txXfrm>
        <a:off x="597480" y="3234335"/>
        <a:ext cx="4694182" cy="5172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3B266-30D5-4FCF-9FCF-F4921874EEA2}">
      <dsp:nvSpPr>
        <dsp:cNvPr id="0" name=""/>
        <dsp:cNvSpPr/>
      </dsp:nvSpPr>
      <dsp:spPr>
        <a:xfrm>
          <a:off x="297474" y="46209"/>
          <a:ext cx="922148" cy="9221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4367C6-D517-423C-AFAE-1D7B2BEA4017}">
      <dsp:nvSpPr>
        <dsp:cNvPr id="0" name=""/>
        <dsp:cNvSpPr/>
      </dsp:nvSpPr>
      <dsp:spPr>
        <a:xfrm>
          <a:off x="493998" y="242732"/>
          <a:ext cx="529101" cy="5291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A013CD-34D4-4E7B-9E6A-07D7AAC34846}">
      <dsp:nvSpPr>
        <dsp:cNvPr id="0" name=""/>
        <dsp:cNvSpPr/>
      </dsp:nvSpPr>
      <dsp:spPr>
        <a:xfrm>
          <a:off x="2689" y="1255584"/>
          <a:ext cx="1511718" cy="60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CA" sz="1900" kern="1200"/>
            <a:t>Start</a:t>
          </a:r>
        </a:p>
      </dsp:txBody>
      <dsp:txXfrm>
        <a:off x="2689" y="1255584"/>
        <a:ext cx="1511718" cy="604687"/>
      </dsp:txXfrm>
    </dsp:sp>
    <dsp:sp modelId="{22DE9E91-5613-455D-8E38-93EC4C5CB1DC}">
      <dsp:nvSpPr>
        <dsp:cNvPr id="0" name=""/>
        <dsp:cNvSpPr/>
      </dsp:nvSpPr>
      <dsp:spPr>
        <a:xfrm>
          <a:off x="2073744" y="46209"/>
          <a:ext cx="922148" cy="9221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E1F929-90A2-4C5C-AE7F-948F5739FA73}">
      <dsp:nvSpPr>
        <dsp:cNvPr id="0" name=""/>
        <dsp:cNvSpPr/>
      </dsp:nvSpPr>
      <dsp:spPr>
        <a:xfrm>
          <a:off x="2270267" y="242732"/>
          <a:ext cx="529101" cy="5291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BA84D6-221E-4195-8152-9318B21A31CD}">
      <dsp:nvSpPr>
        <dsp:cNvPr id="0" name=""/>
        <dsp:cNvSpPr/>
      </dsp:nvSpPr>
      <dsp:spPr>
        <a:xfrm>
          <a:off x="1778959" y="1255584"/>
          <a:ext cx="1511718" cy="60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CA" sz="1900" kern="1200"/>
            <a:t>Query SpaceX API</a:t>
          </a:r>
        </a:p>
      </dsp:txBody>
      <dsp:txXfrm>
        <a:off x="1778959" y="1255584"/>
        <a:ext cx="1511718" cy="604687"/>
      </dsp:txXfrm>
    </dsp:sp>
    <dsp:sp modelId="{3C67E973-E2D9-4913-B1E5-3C4FC74ABB40}">
      <dsp:nvSpPr>
        <dsp:cNvPr id="0" name=""/>
        <dsp:cNvSpPr/>
      </dsp:nvSpPr>
      <dsp:spPr>
        <a:xfrm>
          <a:off x="3850013" y="46209"/>
          <a:ext cx="922148" cy="9221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CB7F24-0A44-4503-A545-096DA5D6077B}">
      <dsp:nvSpPr>
        <dsp:cNvPr id="0" name=""/>
        <dsp:cNvSpPr/>
      </dsp:nvSpPr>
      <dsp:spPr>
        <a:xfrm>
          <a:off x="4046537" y="242732"/>
          <a:ext cx="529101" cy="5291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F1FB90-4B50-4627-AEE1-1CAB0CC62AE7}">
      <dsp:nvSpPr>
        <dsp:cNvPr id="0" name=""/>
        <dsp:cNvSpPr/>
      </dsp:nvSpPr>
      <dsp:spPr>
        <a:xfrm>
          <a:off x="3555228" y="1255584"/>
          <a:ext cx="1511718" cy="60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CA" sz="1900" kern="1200"/>
            <a:t> Retrieve JSON</a:t>
          </a:r>
        </a:p>
      </dsp:txBody>
      <dsp:txXfrm>
        <a:off x="3555228" y="1255584"/>
        <a:ext cx="1511718" cy="604687"/>
      </dsp:txXfrm>
    </dsp:sp>
    <dsp:sp modelId="{9D6052F3-A340-46D3-884B-A0E189C83B98}">
      <dsp:nvSpPr>
        <dsp:cNvPr id="0" name=""/>
        <dsp:cNvSpPr/>
      </dsp:nvSpPr>
      <dsp:spPr>
        <a:xfrm>
          <a:off x="297474" y="2238201"/>
          <a:ext cx="922148" cy="9221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AF8C37-5792-4F64-8C87-B5054ECDB318}">
      <dsp:nvSpPr>
        <dsp:cNvPr id="0" name=""/>
        <dsp:cNvSpPr/>
      </dsp:nvSpPr>
      <dsp:spPr>
        <a:xfrm>
          <a:off x="493998" y="2434724"/>
          <a:ext cx="529101" cy="5291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34A50E-3D93-4382-880D-19802D6A2412}">
      <dsp:nvSpPr>
        <dsp:cNvPr id="0" name=""/>
        <dsp:cNvSpPr/>
      </dsp:nvSpPr>
      <dsp:spPr>
        <a:xfrm>
          <a:off x="2689" y="3447576"/>
          <a:ext cx="1511718" cy="60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CA" sz="1900" kern="1200"/>
            <a:t>Parse &amp; Process Data</a:t>
          </a:r>
        </a:p>
      </dsp:txBody>
      <dsp:txXfrm>
        <a:off x="2689" y="3447576"/>
        <a:ext cx="1511718" cy="604687"/>
      </dsp:txXfrm>
    </dsp:sp>
    <dsp:sp modelId="{607F6B34-2FA3-4403-BAF4-9A29C5D45A01}">
      <dsp:nvSpPr>
        <dsp:cNvPr id="0" name=""/>
        <dsp:cNvSpPr/>
      </dsp:nvSpPr>
      <dsp:spPr>
        <a:xfrm>
          <a:off x="2073744" y="2238201"/>
          <a:ext cx="922148" cy="9221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DAC08B-7FEE-40A5-AD06-4DD1F454B81C}">
      <dsp:nvSpPr>
        <dsp:cNvPr id="0" name=""/>
        <dsp:cNvSpPr/>
      </dsp:nvSpPr>
      <dsp:spPr>
        <a:xfrm>
          <a:off x="2270267" y="2434724"/>
          <a:ext cx="529101" cy="5291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A959DA-15D4-4951-96D8-6EC39AD6F20C}">
      <dsp:nvSpPr>
        <dsp:cNvPr id="0" name=""/>
        <dsp:cNvSpPr/>
      </dsp:nvSpPr>
      <dsp:spPr>
        <a:xfrm>
          <a:off x="1778959" y="3447576"/>
          <a:ext cx="1511718" cy="60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CA" sz="1900" kern="1200" dirty="0"/>
            <a:t>Store in CSV/Database</a:t>
          </a:r>
        </a:p>
      </dsp:txBody>
      <dsp:txXfrm>
        <a:off x="1778959" y="3447576"/>
        <a:ext cx="1511718" cy="604687"/>
      </dsp:txXfrm>
    </dsp:sp>
    <dsp:sp modelId="{C74D53B3-991B-4F91-9131-6D123CC5F528}">
      <dsp:nvSpPr>
        <dsp:cNvPr id="0" name=""/>
        <dsp:cNvSpPr/>
      </dsp:nvSpPr>
      <dsp:spPr>
        <a:xfrm>
          <a:off x="3850013" y="2238201"/>
          <a:ext cx="922148" cy="9221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DED804-550B-4584-B4D5-E06E36E64848}">
      <dsp:nvSpPr>
        <dsp:cNvPr id="0" name=""/>
        <dsp:cNvSpPr/>
      </dsp:nvSpPr>
      <dsp:spPr>
        <a:xfrm>
          <a:off x="4046537" y="2434724"/>
          <a:ext cx="529101" cy="5291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FD0DB6-5F3F-46E7-ABF4-80091C80B42E}">
      <dsp:nvSpPr>
        <dsp:cNvPr id="0" name=""/>
        <dsp:cNvSpPr/>
      </dsp:nvSpPr>
      <dsp:spPr>
        <a:xfrm>
          <a:off x="3555228" y="3447576"/>
          <a:ext cx="1511718" cy="60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CA" sz="1900" kern="1200"/>
            <a:t>End</a:t>
          </a:r>
        </a:p>
      </dsp:txBody>
      <dsp:txXfrm>
        <a:off x="3555228" y="3447576"/>
        <a:ext cx="1511718" cy="6046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A1F9A-0374-4312-A892-FBEC719E8B2E}">
      <dsp:nvSpPr>
        <dsp:cNvPr id="0" name=""/>
        <dsp:cNvSpPr/>
      </dsp:nvSpPr>
      <dsp:spPr>
        <a:xfrm>
          <a:off x="0" y="1335"/>
          <a:ext cx="4905081" cy="569102"/>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938C7481-F2C6-4C11-8BBA-628C95347CCD}">
      <dsp:nvSpPr>
        <dsp:cNvPr id="0" name=""/>
        <dsp:cNvSpPr/>
      </dsp:nvSpPr>
      <dsp:spPr>
        <a:xfrm>
          <a:off x="172153" y="129383"/>
          <a:ext cx="313006" cy="3130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BED28E2-CDDD-4B75-BFED-B4A48F348F22}">
      <dsp:nvSpPr>
        <dsp:cNvPr id="0" name=""/>
        <dsp:cNvSpPr/>
      </dsp:nvSpPr>
      <dsp:spPr>
        <a:xfrm>
          <a:off x="657313" y="1335"/>
          <a:ext cx="4247767" cy="569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230" tIns="60230" rIns="60230" bIns="60230" numCol="1" spcCol="1270" anchor="ctr" anchorCtr="0">
          <a:noAutofit/>
        </a:bodyPr>
        <a:lstStyle/>
        <a:p>
          <a:pPr marL="0" lvl="0" indent="0" algn="l" defTabSz="844550">
            <a:lnSpc>
              <a:spcPct val="100000"/>
            </a:lnSpc>
            <a:spcBef>
              <a:spcPct val="0"/>
            </a:spcBef>
            <a:spcAft>
              <a:spcPct val="35000"/>
            </a:spcAft>
            <a:buNone/>
          </a:pPr>
          <a:r>
            <a:rPr lang="en-CA" sz="1900" kern="1200"/>
            <a:t>Start</a:t>
          </a:r>
        </a:p>
      </dsp:txBody>
      <dsp:txXfrm>
        <a:off x="657313" y="1335"/>
        <a:ext cx="4247767" cy="569102"/>
      </dsp:txXfrm>
    </dsp:sp>
    <dsp:sp modelId="{C790B09F-E826-4815-AF1C-79C691861AC9}">
      <dsp:nvSpPr>
        <dsp:cNvPr id="0" name=""/>
        <dsp:cNvSpPr/>
      </dsp:nvSpPr>
      <dsp:spPr>
        <a:xfrm>
          <a:off x="0" y="712713"/>
          <a:ext cx="4905081" cy="569102"/>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ABA7626B-5275-46A1-98D5-875E4DF3A3BA}">
      <dsp:nvSpPr>
        <dsp:cNvPr id="0" name=""/>
        <dsp:cNvSpPr/>
      </dsp:nvSpPr>
      <dsp:spPr>
        <a:xfrm>
          <a:off x="172153" y="840761"/>
          <a:ext cx="313006" cy="3130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C15926D-8971-4B17-9684-0107CE2CE8F5}">
      <dsp:nvSpPr>
        <dsp:cNvPr id="0" name=""/>
        <dsp:cNvSpPr/>
      </dsp:nvSpPr>
      <dsp:spPr>
        <a:xfrm>
          <a:off x="657313" y="712713"/>
          <a:ext cx="4247767" cy="569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230" tIns="60230" rIns="60230" bIns="60230" numCol="1" spcCol="1270" anchor="ctr" anchorCtr="0">
          <a:noAutofit/>
        </a:bodyPr>
        <a:lstStyle/>
        <a:p>
          <a:pPr marL="0" lvl="0" indent="0" algn="l" defTabSz="844550">
            <a:lnSpc>
              <a:spcPct val="100000"/>
            </a:lnSpc>
            <a:spcBef>
              <a:spcPct val="0"/>
            </a:spcBef>
            <a:spcAft>
              <a:spcPct val="35000"/>
            </a:spcAft>
            <a:buNone/>
          </a:pPr>
          <a:r>
            <a:rPr lang="en-CA" sz="1900" kern="1200"/>
            <a:t>HTTP Request</a:t>
          </a:r>
        </a:p>
      </dsp:txBody>
      <dsp:txXfrm>
        <a:off x="657313" y="712713"/>
        <a:ext cx="4247767" cy="569102"/>
      </dsp:txXfrm>
    </dsp:sp>
    <dsp:sp modelId="{E8B9DD59-D9F4-4BE7-AF77-8BB72D2E3E0D}">
      <dsp:nvSpPr>
        <dsp:cNvPr id="0" name=""/>
        <dsp:cNvSpPr/>
      </dsp:nvSpPr>
      <dsp:spPr>
        <a:xfrm>
          <a:off x="0" y="1424091"/>
          <a:ext cx="4905081" cy="569102"/>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97E8A96B-817A-4F81-97EF-DCD35B056987}">
      <dsp:nvSpPr>
        <dsp:cNvPr id="0" name=""/>
        <dsp:cNvSpPr/>
      </dsp:nvSpPr>
      <dsp:spPr>
        <a:xfrm>
          <a:off x="172153" y="1552139"/>
          <a:ext cx="313006" cy="3130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937BACC-F0E4-4945-B2B8-B45D350CA66F}">
      <dsp:nvSpPr>
        <dsp:cNvPr id="0" name=""/>
        <dsp:cNvSpPr/>
      </dsp:nvSpPr>
      <dsp:spPr>
        <a:xfrm>
          <a:off x="657313" y="1424091"/>
          <a:ext cx="4247767" cy="569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230" tIns="60230" rIns="60230" bIns="60230" numCol="1" spcCol="1270" anchor="ctr" anchorCtr="0">
          <a:noAutofit/>
        </a:bodyPr>
        <a:lstStyle/>
        <a:p>
          <a:pPr marL="0" lvl="0" indent="0" algn="l" defTabSz="844550">
            <a:lnSpc>
              <a:spcPct val="100000"/>
            </a:lnSpc>
            <a:spcBef>
              <a:spcPct val="0"/>
            </a:spcBef>
            <a:spcAft>
              <a:spcPct val="35000"/>
            </a:spcAft>
            <a:buNone/>
          </a:pPr>
          <a:r>
            <a:rPr lang="en-CA" sz="1900" kern="1200"/>
            <a:t> Parse HTML</a:t>
          </a:r>
        </a:p>
      </dsp:txBody>
      <dsp:txXfrm>
        <a:off x="657313" y="1424091"/>
        <a:ext cx="4247767" cy="569102"/>
      </dsp:txXfrm>
    </dsp:sp>
    <dsp:sp modelId="{BF2111FA-F02E-4BC7-A0CE-BD6E89FA5E3C}">
      <dsp:nvSpPr>
        <dsp:cNvPr id="0" name=""/>
        <dsp:cNvSpPr/>
      </dsp:nvSpPr>
      <dsp:spPr>
        <a:xfrm>
          <a:off x="0" y="2135469"/>
          <a:ext cx="4905081" cy="569102"/>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0ABC7595-E94B-4E25-AC9A-1C19A37DA0BC}">
      <dsp:nvSpPr>
        <dsp:cNvPr id="0" name=""/>
        <dsp:cNvSpPr/>
      </dsp:nvSpPr>
      <dsp:spPr>
        <a:xfrm>
          <a:off x="172153" y="2263517"/>
          <a:ext cx="313006" cy="3130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142E59E-E53E-424C-ADBB-D12E8D693E2E}">
      <dsp:nvSpPr>
        <dsp:cNvPr id="0" name=""/>
        <dsp:cNvSpPr/>
      </dsp:nvSpPr>
      <dsp:spPr>
        <a:xfrm>
          <a:off x="657313" y="2135469"/>
          <a:ext cx="4247767" cy="569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230" tIns="60230" rIns="60230" bIns="60230" numCol="1" spcCol="1270" anchor="ctr" anchorCtr="0">
          <a:noAutofit/>
        </a:bodyPr>
        <a:lstStyle/>
        <a:p>
          <a:pPr marL="0" lvl="0" indent="0" algn="l" defTabSz="844550">
            <a:lnSpc>
              <a:spcPct val="100000"/>
            </a:lnSpc>
            <a:spcBef>
              <a:spcPct val="0"/>
            </a:spcBef>
            <a:spcAft>
              <a:spcPct val="35000"/>
            </a:spcAft>
            <a:buNone/>
          </a:pPr>
          <a:r>
            <a:rPr lang="en-CA" sz="1900" kern="1200"/>
            <a:t> Extract Fields</a:t>
          </a:r>
        </a:p>
      </dsp:txBody>
      <dsp:txXfrm>
        <a:off x="657313" y="2135469"/>
        <a:ext cx="4247767" cy="569102"/>
      </dsp:txXfrm>
    </dsp:sp>
    <dsp:sp modelId="{1992DAB5-B05B-4885-9538-24F3CFA83B26}">
      <dsp:nvSpPr>
        <dsp:cNvPr id="0" name=""/>
        <dsp:cNvSpPr/>
      </dsp:nvSpPr>
      <dsp:spPr>
        <a:xfrm>
          <a:off x="0" y="2846847"/>
          <a:ext cx="4905081" cy="569102"/>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1BA669C5-F2B9-46F3-9894-F09D567CCDC6}">
      <dsp:nvSpPr>
        <dsp:cNvPr id="0" name=""/>
        <dsp:cNvSpPr/>
      </dsp:nvSpPr>
      <dsp:spPr>
        <a:xfrm>
          <a:off x="172153" y="2974895"/>
          <a:ext cx="313006" cy="31300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7351A7A-9CC1-4C3F-AF89-63E76A31F11F}">
      <dsp:nvSpPr>
        <dsp:cNvPr id="0" name=""/>
        <dsp:cNvSpPr/>
      </dsp:nvSpPr>
      <dsp:spPr>
        <a:xfrm>
          <a:off x="657313" y="2846847"/>
          <a:ext cx="4247767" cy="569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230" tIns="60230" rIns="60230" bIns="60230" numCol="1" spcCol="1270" anchor="ctr" anchorCtr="0">
          <a:noAutofit/>
        </a:bodyPr>
        <a:lstStyle/>
        <a:p>
          <a:pPr marL="0" lvl="0" indent="0" algn="l" defTabSz="844550">
            <a:lnSpc>
              <a:spcPct val="100000"/>
            </a:lnSpc>
            <a:spcBef>
              <a:spcPct val="0"/>
            </a:spcBef>
            <a:spcAft>
              <a:spcPct val="35000"/>
            </a:spcAft>
            <a:buNone/>
          </a:pPr>
          <a:r>
            <a:rPr lang="en-CA" sz="1900" kern="1200" dirty="0"/>
            <a:t>Store Data</a:t>
          </a:r>
        </a:p>
      </dsp:txBody>
      <dsp:txXfrm>
        <a:off x="657313" y="2846847"/>
        <a:ext cx="4247767" cy="569102"/>
      </dsp:txXfrm>
    </dsp:sp>
    <dsp:sp modelId="{16667BD9-8285-463B-9629-7B3207F4A704}">
      <dsp:nvSpPr>
        <dsp:cNvPr id="0" name=""/>
        <dsp:cNvSpPr/>
      </dsp:nvSpPr>
      <dsp:spPr>
        <a:xfrm>
          <a:off x="0" y="3558225"/>
          <a:ext cx="4905081" cy="569102"/>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D96780F-449B-4710-A630-ACAB585B5CA5}">
      <dsp:nvSpPr>
        <dsp:cNvPr id="0" name=""/>
        <dsp:cNvSpPr/>
      </dsp:nvSpPr>
      <dsp:spPr>
        <a:xfrm>
          <a:off x="172153" y="3686273"/>
          <a:ext cx="313006" cy="31300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79CD7C5-9590-41B1-92F5-7189A6D37C4B}">
      <dsp:nvSpPr>
        <dsp:cNvPr id="0" name=""/>
        <dsp:cNvSpPr/>
      </dsp:nvSpPr>
      <dsp:spPr>
        <a:xfrm>
          <a:off x="657313" y="3558225"/>
          <a:ext cx="4247767" cy="569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230" tIns="60230" rIns="60230" bIns="60230" numCol="1" spcCol="1270" anchor="ctr" anchorCtr="0">
          <a:noAutofit/>
        </a:bodyPr>
        <a:lstStyle/>
        <a:p>
          <a:pPr marL="0" lvl="0" indent="0" algn="l" defTabSz="844550">
            <a:lnSpc>
              <a:spcPct val="100000"/>
            </a:lnSpc>
            <a:spcBef>
              <a:spcPct val="0"/>
            </a:spcBef>
            <a:spcAft>
              <a:spcPct val="35000"/>
            </a:spcAft>
            <a:buNone/>
          </a:pPr>
          <a:r>
            <a:rPr lang="en-CA" sz="1900" kern="1200"/>
            <a:t>End</a:t>
          </a:r>
        </a:p>
      </dsp:txBody>
      <dsp:txXfrm>
        <a:off x="657313" y="3558225"/>
        <a:ext cx="4247767" cy="5691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FA2FA-0491-427C-8872-0BC0D41E61E3}">
      <dsp:nvSpPr>
        <dsp:cNvPr id="0" name=""/>
        <dsp:cNvSpPr/>
      </dsp:nvSpPr>
      <dsp:spPr>
        <a:xfrm>
          <a:off x="6807307" y="2082133"/>
          <a:ext cx="1254857" cy="125461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5AE6533-7870-4D44-89E4-896B9E6EBCC5}">
      <dsp:nvSpPr>
        <dsp:cNvPr id="0" name=""/>
        <dsp:cNvSpPr/>
      </dsp:nvSpPr>
      <dsp:spPr>
        <a:xfrm>
          <a:off x="6849561" y="2123961"/>
          <a:ext cx="1171147" cy="1170963"/>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 </a:t>
          </a:r>
          <a:r>
            <a:rPr lang="en-US" sz="1000" kern="1200" dirty="0"/>
            <a:t>End</a:t>
          </a:r>
          <a:endParaRPr lang="en-CA" sz="1000" kern="1200" dirty="0"/>
        </a:p>
      </dsp:txBody>
      <dsp:txXfrm>
        <a:off x="7016981" y="2291273"/>
        <a:ext cx="836306" cy="836339"/>
      </dsp:txXfrm>
    </dsp:sp>
    <dsp:sp modelId="{6B6DD343-310E-4F99-8CA4-4E5BF5FA6CCE}">
      <dsp:nvSpPr>
        <dsp:cNvPr id="0" name=""/>
        <dsp:cNvSpPr/>
      </dsp:nvSpPr>
      <dsp:spPr>
        <a:xfrm rot="2700000">
          <a:off x="5511081" y="2081992"/>
          <a:ext cx="1254681" cy="1254681"/>
        </a:xfrm>
        <a:prstGeom prst="teardrop">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BD3A42B-922D-4F5D-84F6-CF5623113419}">
      <dsp:nvSpPr>
        <dsp:cNvPr id="0" name=""/>
        <dsp:cNvSpPr/>
      </dsp:nvSpPr>
      <dsp:spPr>
        <a:xfrm>
          <a:off x="5553246" y="2123961"/>
          <a:ext cx="1171147" cy="1170963"/>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 Feature Engineering</a:t>
          </a:r>
          <a:endParaRPr lang="en-CA" sz="1000" kern="1200" dirty="0"/>
        </a:p>
      </dsp:txBody>
      <dsp:txXfrm>
        <a:off x="5720667" y="2291273"/>
        <a:ext cx="836306" cy="836339"/>
      </dsp:txXfrm>
    </dsp:sp>
    <dsp:sp modelId="{21DBEC75-9CE8-4E0E-9FE3-260DE6AEAC90}">
      <dsp:nvSpPr>
        <dsp:cNvPr id="0" name=""/>
        <dsp:cNvSpPr/>
      </dsp:nvSpPr>
      <dsp:spPr>
        <a:xfrm rot="2700000">
          <a:off x="4214766" y="2081992"/>
          <a:ext cx="1254681" cy="1254681"/>
        </a:xfrm>
        <a:prstGeom prst="teardrop">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4F17724-A5CE-42A6-9495-187B7E290BA9}">
      <dsp:nvSpPr>
        <dsp:cNvPr id="0" name=""/>
        <dsp:cNvSpPr/>
      </dsp:nvSpPr>
      <dsp:spPr>
        <a:xfrm>
          <a:off x="4256932" y="2123961"/>
          <a:ext cx="1171147" cy="1170963"/>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 Integration</a:t>
          </a:r>
          <a:endParaRPr lang="en-CA" sz="1000" kern="1200" dirty="0"/>
        </a:p>
      </dsp:txBody>
      <dsp:txXfrm>
        <a:off x="4424353" y="2291273"/>
        <a:ext cx="836306" cy="836339"/>
      </dsp:txXfrm>
    </dsp:sp>
    <dsp:sp modelId="{6F0F4FF2-DA8F-439F-B2AA-3FE39B84CB34}">
      <dsp:nvSpPr>
        <dsp:cNvPr id="0" name=""/>
        <dsp:cNvSpPr/>
      </dsp:nvSpPr>
      <dsp:spPr>
        <a:xfrm rot="2700000">
          <a:off x="2918452" y="2081992"/>
          <a:ext cx="1254681" cy="1254681"/>
        </a:xfrm>
        <a:prstGeom prst="teardrop">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BA5A5F2-6FB7-4602-B85A-7F5E9277F6DB}">
      <dsp:nvSpPr>
        <dsp:cNvPr id="0" name=""/>
        <dsp:cNvSpPr/>
      </dsp:nvSpPr>
      <dsp:spPr>
        <a:xfrm>
          <a:off x="2960617" y="2123961"/>
          <a:ext cx="1171147" cy="1170963"/>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 Transformation</a:t>
          </a:r>
          <a:endParaRPr lang="en-CA" sz="1000" kern="1200" dirty="0"/>
        </a:p>
      </dsp:txBody>
      <dsp:txXfrm>
        <a:off x="3127241" y="2291273"/>
        <a:ext cx="836306" cy="836339"/>
      </dsp:txXfrm>
    </dsp:sp>
    <dsp:sp modelId="{BA5FE66B-390E-4A39-96A8-EC9CEC5094F4}">
      <dsp:nvSpPr>
        <dsp:cNvPr id="0" name=""/>
        <dsp:cNvSpPr/>
      </dsp:nvSpPr>
      <dsp:spPr>
        <a:xfrm rot="2700000">
          <a:off x="1622138" y="2081992"/>
          <a:ext cx="1254681" cy="1254681"/>
        </a:xfrm>
        <a:prstGeom prst="teardrop">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BB83DEC-C2D4-4487-86C6-A1915D000BE9}">
      <dsp:nvSpPr>
        <dsp:cNvPr id="0" name=""/>
        <dsp:cNvSpPr/>
      </dsp:nvSpPr>
      <dsp:spPr>
        <a:xfrm>
          <a:off x="1664303" y="2123961"/>
          <a:ext cx="1171147" cy="1170963"/>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Data Cleaning</a:t>
          </a:r>
          <a:endParaRPr lang="en-CA" sz="1000" kern="1200" dirty="0"/>
        </a:p>
      </dsp:txBody>
      <dsp:txXfrm>
        <a:off x="1830927" y="2291273"/>
        <a:ext cx="836306" cy="836339"/>
      </dsp:txXfrm>
    </dsp:sp>
    <dsp:sp modelId="{32F68A37-5175-4EEC-A32A-8FFA96D20413}">
      <dsp:nvSpPr>
        <dsp:cNvPr id="0" name=""/>
        <dsp:cNvSpPr/>
      </dsp:nvSpPr>
      <dsp:spPr>
        <a:xfrm rot="2700000">
          <a:off x="325823" y="2081992"/>
          <a:ext cx="1254681" cy="1254681"/>
        </a:xfrm>
        <a:prstGeom prst="teardrop">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16425D8-71DF-49C1-8F85-74C0966D06C3}">
      <dsp:nvSpPr>
        <dsp:cNvPr id="0" name=""/>
        <dsp:cNvSpPr/>
      </dsp:nvSpPr>
      <dsp:spPr>
        <a:xfrm>
          <a:off x="367191" y="2123961"/>
          <a:ext cx="1171147" cy="1170963"/>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Start</a:t>
          </a:r>
          <a:endParaRPr lang="en-CA" sz="1000" kern="1200" dirty="0"/>
        </a:p>
      </dsp:txBody>
      <dsp:txXfrm>
        <a:off x="534612" y="2291273"/>
        <a:ext cx="836306" cy="8363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82E4FA-DFF8-473F-B0DE-080921ECB4D9}">
      <dsp:nvSpPr>
        <dsp:cNvPr id="0" name=""/>
        <dsp:cNvSpPr/>
      </dsp:nvSpPr>
      <dsp:spPr>
        <a:xfrm rot="5400000">
          <a:off x="6942177" y="-3104280"/>
          <a:ext cx="416861" cy="672998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Certain launch sites exhibit higher success rates, suggesting site-specific factors like weather and logistics may influence outcomes.</a:t>
          </a:r>
        </a:p>
      </dsp:txBody>
      <dsp:txXfrm rot="-5400000">
        <a:off x="3785616" y="72630"/>
        <a:ext cx="6709635" cy="376163"/>
      </dsp:txXfrm>
    </dsp:sp>
    <dsp:sp modelId="{AF26F518-3661-4B88-9AE2-E2A510977936}">
      <dsp:nvSpPr>
        <dsp:cNvPr id="0" name=""/>
        <dsp:cNvSpPr/>
      </dsp:nvSpPr>
      <dsp:spPr>
        <a:xfrm>
          <a:off x="0" y="172"/>
          <a:ext cx="3785616" cy="52107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Launch Success Rates</a:t>
          </a:r>
        </a:p>
      </dsp:txBody>
      <dsp:txXfrm>
        <a:off x="25437" y="25609"/>
        <a:ext cx="3734742" cy="470202"/>
      </dsp:txXfrm>
    </dsp:sp>
    <dsp:sp modelId="{7FC1C318-4035-4EE1-9ECE-C66180000D1E}">
      <dsp:nvSpPr>
        <dsp:cNvPr id="0" name=""/>
        <dsp:cNvSpPr/>
      </dsp:nvSpPr>
      <dsp:spPr>
        <a:xfrm rot="5400000">
          <a:off x="6942177" y="-2557150"/>
          <a:ext cx="416861" cy="6729984"/>
        </a:xfrm>
        <a:prstGeom prst="round2SameRect">
          <a:avLst/>
        </a:prstGeom>
        <a:solidFill>
          <a:schemeClr val="accent2">
            <a:tint val="40000"/>
            <a:alpha val="90000"/>
            <a:hueOff val="-121318"/>
            <a:satOff val="-10764"/>
            <a:lumOff val="-110"/>
            <a:alphaOff val="0"/>
          </a:schemeClr>
        </a:solidFill>
        <a:ln w="12700" cap="flat" cmpd="sng" algn="ctr">
          <a:solidFill>
            <a:schemeClr val="accent2">
              <a:tint val="40000"/>
              <a:alpha val="90000"/>
              <a:hueOff val="-121318"/>
              <a:satOff val="-10764"/>
              <a:lumOff val="-11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Payload mass influences launch success probabilities, with medium payload ranges showing higher success consistency compared to very low or high payloads.</a:t>
          </a:r>
        </a:p>
      </dsp:txBody>
      <dsp:txXfrm rot="-5400000">
        <a:off x="3785616" y="619760"/>
        <a:ext cx="6709635" cy="376163"/>
      </dsp:txXfrm>
    </dsp:sp>
    <dsp:sp modelId="{1B22A677-FF17-4145-9AE7-C3D730C5F84B}">
      <dsp:nvSpPr>
        <dsp:cNvPr id="0" name=""/>
        <dsp:cNvSpPr/>
      </dsp:nvSpPr>
      <dsp:spPr>
        <a:xfrm>
          <a:off x="0" y="547303"/>
          <a:ext cx="3785616" cy="521076"/>
        </a:xfrm>
        <a:prstGeom prst="roundRect">
          <a:avLst/>
        </a:prstGeom>
        <a:solidFill>
          <a:schemeClr val="accent2">
            <a:hueOff val="-207909"/>
            <a:satOff val="-11990"/>
            <a:lumOff val="12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Payload Impact on Success</a:t>
          </a:r>
        </a:p>
      </dsp:txBody>
      <dsp:txXfrm>
        <a:off x="25437" y="572740"/>
        <a:ext cx="3734742" cy="470202"/>
      </dsp:txXfrm>
    </dsp:sp>
    <dsp:sp modelId="{770C1BEA-6322-42CD-B970-85E89BBB93EC}">
      <dsp:nvSpPr>
        <dsp:cNvPr id="0" name=""/>
        <dsp:cNvSpPr/>
      </dsp:nvSpPr>
      <dsp:spPr>
        <a:xfrm rot="5400000">
          <a:off x="6942177" y="-2010019"/>
          <a:ext cx="416861" cy="6729984"/>
        </a:xfrm>
        <a:prstGeom prst="round2SameRect">
          <a:avLst/>
        </a:prstGeom>
        <a:solidFill>
          <a:schemeClr val="accent2">
            <a:tint val="40000"/>
            <a:alpha val="90000"/>
            <a:hueOff val="-242636"/>
            <a:satOff val="-21527"/>
            <a:lumOff val="-220"/>
            <a:alphaOff val="0"/>
          </a:schemeClr>
        </a:solidFill>
        <a:ln w="12700" cap="flat" cmpd="sng" algn="ctr">
          <a:solidFill>
            <a:schemeClr val="accent2">
              <a:tint val="40000"/>
              <a:alpha val="90000"/>
              <a:hueOff val="-242636"/>
              <a:satOff val="-21527"/>
              <a:lumOff val="-22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Modern booster versions (e.g., F9 Block 5) tend to have higher success rates, reflecting advancements in SpaceX technology and processes.</a:t>
          </a:r>
        </a:p>
      </dsp:txBody>
      <dsp:txXfrm rot="-5400000">
        <a:off x="3785616" y="1166891"/>
        <a:ext cx="6709635" cy="376163"/>
      </dsp:txXfrm>
    </dsp:sp>
    <dsp:sp modelId="{F0ED458C-EBBA-45A3-8D90-AB69DC8762B4}">
      <dsp:nvSpPr>
        <dsp:cNvPr id="0" name=""/>
        <dsp:cNvSpPr/>
      </dsp:nvSpPr>
      <dsp:spPr>
        <a:xfrm>
          <a:off x="0" y="1094434"/>
          <a:ext cx="3785616" cy="521076"/>
        </a:xfrm>
        <a:prstGeom prst="roundRect">
          <a:avLst/>
        </a:prstGeom>
        <a:solidFill>
          <a:schemeClr val="accent2">
            <a:hueOff val="-415818"/>
            <a:satOff val="-23979"/>
            <a:lumOff val="2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Booster Version Performance</a:t>
          </a:r>
        </a:p>
      </dsp:txBody>
      <dsp:txXfrm>
        <a:off x="25437" y="1119871"/>
        <a:ext cx="3734742" cy="470202"/>
      </dsp:txXfrm>
    </dsp:sp>
    <dsp:sp modelId="{74E36B47-C339-4405-BFC1-9A7A08EC1CC8}">
      <dsp:nvSpPr>
        <dsp:cNvPr id="0" name=""/>
        <dsp:cNvSpPr/>
      </dsp:nvSpPr>
      <dsp:spPr>
        <a:xfrm rot="5400000">
          <a:off x="6942177" y="-1462888"/>
          <a:ext cx="416861" cy="6729984"/>
        </a:xfrm>
        <a:prstGeom prst="round2SameRect">
          <a:avLst/>
        </a:prstGeom>
        <a:solidFill>
          <a:schemeClr val="accent2">
            <a:tint val="40000"/>
            <a:alpha val="90000"/>
            <a:hueOff val="-363954"/>
            <a:satOff val="-32291"/>
            <a:lumOff val="-330"/>
            <a:alphaOff val="0"/>
          </a:schemeClr>
        </a:solidFill>
        <a:ln w="12700" cap="flat" cmpd="sng" algn="ctr">
          <a:solidFill>
            <a:schemeClr val="accent2">
              <a:tint val="40000"/>
              <a:alpha val="90000"/>
              <a:hueOff val="-363954"/>
              <a:satOff val="-32291"/>
              <a:lumOff val="-3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Drone ship landings have a higher failure rate compared to ground landings, possibly due to additional challenges of offshore operations.</a:t>
          </a:r>
        </a:p>
      </dsp:txBody>
      <dsp:txXfrm rot="-5400000">
        <a:off x="3785616" y="1714022"/>
        <a:ext cx="6709635" cy="376163"/>
      </dsp:txXfrm>
    </dsp:sp>
    <dsp:sp modelId="{AE24F3B0-D447-43C4-808B-3EF098171F92}">
      <dsp:nvSpPr>
        <dsp:cNvPr id="0" name=""/>
        <dsp:cNvSpPr/>
      </dsp:nvSpPr>
      <dsp:spPr>
        <a:xfrm>
          <a:off x="0" y="1641565"/>
          <a:ext cx="3785616" cy="521076"/>
        </a:xfrm>
        <a:prstGeom prst="roundRect">
          <a:avLst/>
        </a:prstGeom>
        <a:solidFill>
          <a:schemeClr val="accent2">
            <a:hueOff val="-623727"/>
            <a:satOff val="-35969"/>
            <a:lumOff val="36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Landing Outcome Insights</a:t>
          </a:r>
        </a:p>
      </dsp:txBody>
      <dsp:txXfrm>
        <a:off x="25437" y="1667002"/>
        <a:ext cx="3734742" cy="470202"/>
      </dsp:txXfrm>
    </dsp:sp>
    <dsp:sp modelId="{5D59E565-BDBA-48B2-94FB-E1AFC280EF78}">
      <dsp:nvSpPr>
        <dsp:cNvPr id="0" name=""/>
        <dsp:cNvSpPr/>
      </dsp:nvSpPr>
      <dsp:spPr>
        <a:xfrm rot="5400000">
          <a:off x="6942177" y="-915757"/>
          <a:ext cx="416861" cy="6729984"/>
        </a:xfrm>
        <a:prstGeom prst="round2SameRect">
          <a:avLst/>
        </a:prstGeom>
        <a:solidFill>
          <a:schemeClr val="accent2">
            <a:tint val="40000"/>
            <a:alpha val="90000"/>
            <a:hueOff val="-485272"/>
            <a:satOff val="-43055"/>
            <a:lumOff val="-439"/>
            <a:alphaOff val="0"/>
          </a:schemeClr>
        </a:solidFill>
        <a:ln w="12700" cap="flat" cmpd="sng" algn="ctr">
          <a:solidFill>
            <a:schemeClr val="accent2">
              <a:tint val="40000"/>
              <a:alpha val="90000"/>
              <a:hueOff val="-485272"/>
              <a:satOff val="-43055"/>
              <a:lumOff val="-43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Boosters carrying payloads for NASA missions accounted for significant payload mass, underscoring SpaceX's role in supporting space exploration.</a:t>
          </a:r>
        </a:p>
      </dsp:txBody>
      <dsp:txXfrm rot="-5400000">
        <a:off x="3785616" y="2261153"/>
        <a:ext cx="6709635" cy="376163"/>
      </dsp:txXfrm>
    </dsp:sp>
    <dsp:sp modelId="{E0D17735-6C60-4096-BC3B-4912ABE6373F}">
      <dsp:nvSpPr>
        <dsp:cNvPr id="0" name=""/>
        <dsp:cNvSpPr/>
      </dsp:nvSpPr>
      <dsp:spPr>
        <a:xfrm>
          <a:off x="0" y="2188695"/>
          <a:ext cx="3785616" cy="521076"/>
        </a:xfrm>
        <a:prstGeom prst="roundRect">
          <a:avLst/>
        </a:prstGeom>
        <a:solidFill>
          <a:schemeClr val="accent2">
            <a:hueOff val="-831636"/>
            <a:satOff val="-47959"/>
            <a:lumOff val="49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NASA Contributions</a:t>
          </a:r>
        </a:p>
      </dsp:txBody>
      <dsp:txXfrm>
        <a:off x="25437" y="2214132"/>
        <a:ext cx="3734742" cy="470202"/>
      </dsp:txXfrm>
    </dsp:sp>
    <dsp:sp modelId="{8EDD771F-CDC8-4F7E-AA55-BAAEB48F6803}">
      <dsp:nvSpPr>
        <dsp:cNvPr id="0" name=""/>
        <dsp:cNvSpPr/>
      </dsp:nvSpPr>
      <dsp:spPr>
        <a:xfrm rot="5400000">
          <a:off x="6942177" y="-368626"/>
          <a:ext cx="416861" cy="6729984"/>
        </a:xfrm>
        <a:prstGeom prst="round2SameRect">
          <a:avLst/>
        </a:prstGeom>
        <a:solidFill>
          <a:schemeClr val="accent2">
            <a:tint val="40000"/>
            <a:alpha val="90000"/>
            <a:hueOff val="-606590"/>
            <a:satOff val="-53819"/>
            <a:lumOff val="-549"/>
            <a:alphaOff val="0"/>
          </a:schemeClr>
        </a:solidFill>
        <a:ln w="12700" cap="flat" cmpd="sng" algn="ctr">
          <a:solidFill>
            <a:schemeClr val="accent2">
              <a:tint val="40000"/>
              <a:alpha val="90000"/>
              <a:hueOff val="-606590"/>
              <a:satOff val="-53819"/>
              <a:lumOff val="-5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Classification models identified key factors affecting mission success, with the best-performing model achieving high accuracy and providing actionable insights.</a:t>
          </a:r>
        </a:p>
      </dsp:txBody>
      <dsp:txXfrm rot="-5400000">
        <a:off x="3785616" y="2808284"/>
        <a:ext cx="6709635" cy="376163"/>
      </dsp:txXfrm>
    </dsp:sp>
    <dsp:sp modelId="{E9FA1269-C684-4B9E-B782-8725398846FC}">
      <dsp:nvSpPr>
        <dsp:cNvPr id="0" name=""/>
        <dsp:cNvSpPr/>
      </dsp:nvSpPr>
      <dsp:spPr>
        <a:xfrm>
          <a:off x="0" y="2735826"/>
          <a:ext cx="3785616" cy="521076"/>
        </a:xfrm>
        <a:prstGeom prst="roundRect">
          <a:avLst/>
        </a:prstGeom>
        <a:solidFill>
          <a:schemeClr val="accent2">
            <a:hueOff val="-1039545"/>
            <a:satOff val="-59949"/>
            <a:lumOff val="61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Model Performance</a:t>
          </a:r>
        </a:p>
      </dsp:txBody>
      <dsp:txXfrm>
        <a:off x="25437" y="2761263"/>
        <a:ext cx="3734742" cy="470202"/>
      </dsp:txXfrm>
    </dsp:sp>
    <dsp:sp modelId="{25FDAEAF-64BD-4FC5-95CD-9EA1552AEB17}">
      <dsp:nvSpPr>
        <dsp:cNvPr id="0" name=""/>
        <dsp:cNvSpPr/>
      </dsp:nvSpPr>
      <dsp:spPr>
        <a:xfrm rot="5400000">
          <a:off x="6942177" y="178504"/>
          <a:ext cx="416861" cy="6729984"/>
        </a:xfrm>
        <a:prstGeom prst="round2SameRect">
          <a:avLst/>
        </a:prstGeom>
        <a:solidFill>
          <a:schemeClr val="accent2">
            <a:tint val="40000"/>
            <a:alpha val="90000"/>
            <a:hueOff val="-727908"/>
            <a:satOff val="-64582"/>
            <a:lumOff val="-659"/>
            <a:alphaOff val="0"/>
          </a:schemeClr>
        </a:solidFill>
        <a:ln w="12700" cap="flat" cmpd="sng" algn="ctr">
          <a:solidFill>
            <a:schemeClr val="accent2">
              <a:tint val="40000"/>
              <a:alpha val="90000"/>
              <a:hueOff val="-727908"/>
              <a:satOff val="-64582"/>
              <a:lumOff val="-6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Interactive visualizations revealed strong correlations between launch outcomes, payload masses, and launch sites, enhancing strategic planning for future missions.</a:t>
          </a:r>
        </a:p>
      </dsp:txBody>
      <dsp:txXfrm rot="-5400000">
        <a:off x="3785616" y="3355415"/>
        <a:ext cx="6709635" cy="376163"/>
      </dsp:txXfrm>
    </dsp:sp>
    <dsp:sp modelId="{79404A4D-598A-4C77-878C-AA9098B5882D}">
      <dsp:nvSpPr>
        <dsp:cNvPr id="0" name=""/>
        <dsp:cNvSpPr/>
      </dsp:nvSpPr>
      <dsp:spPr>
        <a:xfrm>
          <a:off x="0" y="3282957"/>
          <a:ext cx="3785616" cy="521076"/>
        </a:xfrm>
        <a:prstGeom prst="roundRect">
          <a:avLst/>
        </a:prstGeom>
        <a:solidFill>
          <a:schemeClr val="accent2">
            <a:hueOff val="-1247454"/>
            <a:satOff val="-71938"/>
            <a:lumOff val="7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Key Relationships</a:t>
          </a:r>
        </a:p>
      </dsp:txBody>
      <dsp:txXfrm>
        <a:off x="25437" y="3308394"/>
        <a:ext cx="3734742" cy="470202"/>
      </dsp:txXfrm>
    </dsp:sp>
    <dsp:sp modelId="{8E76D574-7491-4FB3-8756-58AE28B3FCF5}">
      <dsp:nvSpPr>
        <dsp:cNvPr id="0" name=""/>
        <dsp:cNvSpPr/>
      </dsp:nvSpPr>
      <dsp:spPr>
        <a:xfrm rot="5400000">
          <a:off x="6942177" y="725634"/>
          <a:ext cx="416861" cy="6729984"/>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Enhancing booster reliability and refining payload design could further improve mission success rates and reduce landing failures.</a:t>
          </a:r>
        </a:p>
      </dsp:txBody>
      <dsp:txXfrm rot="-5400000">
        <a:off x="3785616" y="3902545"/>
        <a:ext cx="6709635" cy="376163"/>
      </dsp:txXfrm>
    </dsp:sp>
    <dsp:sp modelId="{F1E317B8-8E2A-4ED3-8D03-4BDD48854583}">
      <dsp:nvSpPr>
        <dsp:cNvPr id="0" name=""/>
        <dsp:cNvSpPr/>
      </dsp:nvSpPr>
      <dsp:spPr>
        <a:xfrm>
          <a:off x="0" y="3830088"/>
          <a:ext cx="3785616" cy="521076"/>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Future Improvements</a:t>
          </a:r>
        </a:p>
      </dsp:txBody>
      <dsp:txXfrm>
        <a:off x="25437" y="3855525"/>
        <a:ext cx="3734742" cy="47020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938213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github.com/emekaduomerobert21/dataranglin" TargetMode="External"/><Relationship Id="rId7" Type="http://schemas.openxmlformats.org/officeDocument/2006/relationships/diagramColors" Target="../diagrams/colors6.xml"/><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mekaduomerobert21/edaVIS" TargetMode="External"/><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mekaduomerobert21/edaSQL" TargetMode="External"/><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mekaduomerobert21/IVAF" TargetMode="External"/><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emekaduomerobert21/SDA" TargetMode="External"/><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emekaduomerobert21/MLP/blob/main/SpaceX_Machine%20Learning%20Prediction_Part_5.ipynb" TargetMode="External"/><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sv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72.jpe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3.jpe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emekaduomerobert21/DatWrang" TargetMode="External"/><Relationship Id="rId7" Type="http://schemas.openxmlformats.org/officeDocument/2006/relationships/diagramColors" Target="../diagrams/colors4.xml"/><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emekaduomerobert21/WebScrap" TargetMode="External"/><Relationship Id="rId7" Type="http://schemas.openxmlformats.org/officeDocument/2006/relationships/diagramColors" Target="../diagrams/colors5.xml"/><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Emekaduome Ebubechukwu Robert</a:t>
            </a:r>
          </a:p>
          <a:p>
            <a:r>
              <a:rPr lang="en-US" dirty="0">
                <a:solidFill>
                  <a:schemeClr val="bg2"/>
                </a:solidFill>
                <a:latin typeface="Abadi" panose="020B0604020104020204" pitchFamily="34" charset="0"/>
                <a:ea typeface="SF Pro" pitchFamily="2" charset="0"/>
                <a:cs typeface="SF Pro" pitchFamily="2" charset="0"/>
              </a:rPr>
              <a:t>17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January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1400" b="1" dirty="0">
                <a:solidFill>
                  <a:schemeClr val="accent3">
                    <a:lumMod val="25000"/>
                  </a:schemeClr>
                </a:solidFill>
                <a:latin typeface="Abadi" panose="020B0604020104020204" pitchFamily="34" charset="0"/>
              </a:rPr>
              <a:t>Objective</a:t>
            </a:r>
            <a:r>
              <a:rPr lang="en-US" sz="1400" dirty="0">
                <a:solidFill>
                  <a:schemeClr val="accent3">
                    <a:lumMod val="25000"/>
                  </a:schemeClr>
                </a:solidFill>
                <a:latin typeface="Abadi" panose="020B0604020104020204" pitchFamily="34" charset="0"/>
              </a:rPr>
              <a:t>: </a:t>
            </a:r>
          </a:p>
          <a:p>
            <a:pPr marL="457200" lvl="1" indent="0">
              <a:buNone/>
            </a:pPr>
            <a:r>
              <a:rPr lang="en-US" sz="1400" dirty="0">
                <a:solidFill>
                  <a:schemeClr val="accent3">
                    <a:lumMod val="25000"/>
                  </a:schemeClr>
                </a:solidFill>
                <a:latin typeface="Abadi" panose="020B0604020104020204" pitchFamily="34" charset="0"/>
              </a:rPr>
              <a:t>Clean, transform, and structure raw data for analysis</a:t>
            </a:r>
          </a:p>
          <a:p>
            <a:r>
              <a:rPr lang="en-US" sz="1400" b="1" dirty="0">
                <a:solidFill>
                  <a:schemeClr val="accent3">
                    <a:lumMod val="25000"/>
                  </a:schemeClr>
                </a:solidFill>
                <a:latin typeface="Abadi" panose="020B0604020104020204" pitchFamily="34" charset="0"/>
              </a:rPr>
              <a:t>Steps</a:t>
            </a:r>
            <a:r>
              <a:rPr lang="en-US" sz="1400" dirty="0">
                <a:solidFill>
                  <a:schemeClr val="accent3">
                    <a:lumMod val="25000"/>
                  </a:schemeClr>
                </a:solidFill>
                <a:latin typeface="Abadi" panose="020B0604020104020204" pitchFamily="34" charset="0"/>
              </a:rPr>
              <a:t>:</a:t>
            </a:r>
          </a:p>
          <a:p>
            <a:pPr lvl="1">
              <a:buFont typeface="Courier New" panose="02070309020205020404" pitchFamily="49" charset="0"/>
              <a:buChar char="o"/>
            </a:pPr>
            <a:r>
              <a:rPr lang="en-US" sz="1400" dirty="0">
                <a:solidFill>
                  <a:schemeClr val="accent3">
                    <a:lumMod val="25000"/>
                  </a:schemeClr>
                </a:solidFill>
                <a:latin typeface="Abadi" panose="020B0604020104020204" pitchFamily="34" charset="0"/>
              </a:rPr>
              <a:t>Data Cleaning: Handled missing values, duplicates, and invalid entries.</a:t>
            </a:r>
          </a:p>
          <a:p>
            <a:pPr lvl="1">
              <a:buFont typeface="Courier New" panose="02070309020205020404" pitchFamily="49" charset="0"/>
              <a:buChar char="o"/>
            </a:pPr>
            <a:r>
              <a:rPr lang="en-US" sz="1400" dirty="0">
                <a:solidFill>
                  <a:schemeClr val="accent3">
                    <a:lumMod val="25000"/>
                  </a:schemeClr>
                </a:solidFill>
                <a:latin typeface="Abadi" panose="020B0604020104020204" pitchFamily="34" charset="0"/>
              </a:rPr>
              <a:t>Data Transformation: Converted data types, normalized columns, and formatted timestamps.</a:t>
            </a:r>
          </a:p>
          <a:p>
            <a:pPr lvl="1">
              <a:buFont typeface="Courier New" panose="02070309020205020404" pitchFamily="49" charset="0"/>
              <a:buChar char="o"/>
            </a:pPr>
            <a:r>
              <a:rPr lang="en-US" sz="1400" dirty="0">
                <a:solidFill>
                  <a:schemeClr val="accent3">
                    <a:lumMod val="25000"/>
                  </a:schemeClr>
                </a:solidFill>
                <a:latin typeface="Abadi" panose="020B0604020104020204" pitchFamily="34" charset="0"/>
              </a:rPr>
              <a:t>Data Integration: Merged datasets from SpaceX API and web scraping outputs for consistency.</a:t>
            </a:r>
          </a:p>
          <a:p>
            <a:pPr lvl="1">
              <a:buFont typeface="Courier New" panose="02070309020205020404" pitchFamily="49" charset="0"/>
              <a:buChar char="o"/>
            </a:pPr>
            <a:r>
              <a:rPr lang="en-US" sz="1400" dirty="0">
                <a:solidFill>
                  <a:schemeClr val="accent3">
                    <a:lumMod val="25000"/>
                  </a:schemeClr>
                </a:solidFill>
                <a:latin typeface="Abadi" panose="020B0604020104020204" pitchFamily="34" charset="0"/>
              </a:rPr>
              <a:t>Feature Engineering: Created derived metrics (e.g., payload success rates, site proximities).</a:t>
            </a:r>
          </a:p>
          <a:p>
            <a:r>
              <a:rPr lang="en-US" sz="1400" b="1" dirty="0">
                <a:solidFill>
                  <a:schemeClr val="accent3">
                    <a:lumMod val="25000"/>
                  </a:schemeClr>
                </a:solidFill>
                <a:latin typeface="Abadi" panose="020B0604020104020204" pitchFamily="34" charset="0"/>
              </a:rPr>
              <a:t>Tools Used:</a:t>
            </a:r>
          </a:p>
          <a:p>
            <a:pPr marL="457200" lvl="1" indent="0">
              <a:buNone/>
            </a:pPr>
            <a:r>
              <a:rPr lang="en-US" sz="1400" dirty="0">
                <a:solidFill>
                  <a:schemeClr val="accent3">
                    <a:lumMod val="25000"/>
                  </a:schemeClr>
                </a:solidFill>
                <a:latin typeface="Abadi" panose="020B0604020104020204" pitchFamily="34" charset="0"/>
              </a:rPr>
              <a:t> Python with pandas, </a:t>
            </a:r>
            <a:r>
              <a:rPr lang="en-US" sz="1400" dirty="0" err="1">
                <a:solidFill>
                  <a:schemeClr val="accent3">
                    <a:lumMod val="25000"/>
                  </a:schemeClr>
                </a:solidFill>
                <a:latin typeface="Abadi" panose="020B0604020104020204" pitchFamily="34" charset="0"/>
              </a:rPr>
              <a:t>numpy</a:t>
            </a:r>
            <a:r>
              <a:rPr lang="en-US" sz="1400" dirty="0">
                <a:solidFill>
                  <a:schemeClr val="accent3">
                    <a:lumMod val="25000"/>
                  </a:schemeClr>
                </a:solidFill>
                <a:latin typeface="Abadi" panose="020B0604020104020204" pitchFamily="34" charset="0"/>
              </a:rPr>
              <a:t>, and </a:t>
            </a:r>
            <a:r>
              <a:rPr lang="en-US" sz="1400" dirty="0" err="1">
                <a:solidFill>
                  <a:schemeClr val="accent3">
                    <a:lumMod val="25000"/>
                  </a:schemeClr>
                </a:solidFill>
                <a:latin typeface="Abadi" panose="020B0604020104020204" pitchFamily="34" charset="0"/>
              </a:rPr>
              <a:t>sqlite</a:t>
            </a:r>
            <a:r>
              <a:rPr lang="en-US" sz="1400" dirty="0">
                <a:solidFill>
                  <a:schemeClr val="accent3">
                    <a:lumMod val="25000"/>
                  </a:schemeClr>
                </a:solidFill>
                <a:latin typeface="Abadi" panose="020B0604020104020204" pitchFamily="34" charset="0"/>
              </a:rPr>
              <a:t>.</a:t>
            </a:r>
          </a:p>
          <a:p>
            <a:r>
              <a:rPr lang="en-US" sz="1400" dirty="0">
                <a:solidFill>
                  <a:schemeClr val="accent3">
                    <a:lumMod val="25000"/>
                  </a:schemeClr>
                </a:solidFill>
                <a:latin typeface="Abadi" panose="020B0604020104020204" pitchFamily="34" charset="0"/>
              </a:rPr>
              <a:t>GitHub URL of completed data wrangling related notebooks: </a:t>
            </a:r>
            <a:r>
              <a:rPr lang="en-US" sz="1400" dirty="0">
                <a:solidFill>
                  <a:schemeClr val="accent3">
                    <a:lumMod val="25000"/>
                  </a:schemeClr>
                </a:solidFill>
                <a:latin typeface="Abadi" panose="020B0604020104020204" pitchFamily="34" charset="0"/>
                <a:hlinkClick r:id="rId3"/>
              </a:rPr>
              <a:t>https://github.com/emekaduomerobert21/dataranglin</a:t>
            </a:r>
            <a:r>
              <a:rPr lang="en-US" sz="1400" dirty="0">
                <a:solidFill>
                  <a:schemeClr val="accent3">
                    <a:lumMod val="25000"/>
                  </a:schemeClr>
                </a:solidFill>
                <a:latin typeface="Abadi" panose="020B0604020104020204" pitchFamily="34" charset="0"/>
              </a:rPr>
              <a:t> </a:t>
            </a:r>
            <a:endParaRPr lang="en-US" sz="14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DE6FCD56-96EE-07AC-D6B8-76FF1D490BDA}"/>
              </a:ext>
            </a:extLst>
          </p:cNvPr>
          <p:cNvGraphicFramePr/>
          <p:nvPr>
            <p:extLst>
              <p:ext uri="{D42A27DB-BD31-4B8C-83A1-F6EECF244321}">
                <p14:modId xmlns:p14="http://schemas.microsoft.com/office/powerpoint/2010/main" val="1288906664"/>
              </p:ext>
            </p:extLst>
          </p:nvPr>
        </p:nvGraphicFramePr>
        <p:xfrm>
          <a:off x="586772" y="2937517"/>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Financial graphs on a dark display">
            <a:extLst>
              <a:ext uri="{FF2B5EF4-FFF2-40B4-BE49-F238E27FC236}">
                <a16:creationId xmlns:a16="http://schemas.microsoft.com/office/drawing/2014/main" id="{59AC89A5-702D-38C0-DB9C-8CBD01353617}"/>
              </a:ext>
            </a:extLst>
          </p:cNvPr>
          <p:cNvPicPr>
            <a:picLocks noChangeAspect="1"/>
          </p:cNvPicPr>
          <p:nvPr/>
        </p:nvPicPr>
        <p:blipFill>
          <a:blip r:embed="rId2"/>
          <a:srcRect l="22443" r="28251"/>
          <a:stretch/>
        </p:blipFill>
        <p:spPr>
          <a:xfrm>
            <a:off x="-1" y="-2"/>
            <a:ext cx="5410198" cy="6858002"/>
          </a:xfrm>
          <a:prstGeom prst="rect">
            <a:avLst/>
          </a:prstGeom>
        </p:spPr>
      </p:pic>
      <p:sp useBgFill="1">
        <p:nvSpPr>
          <p:cNvPr id="13" name="Rectangle 1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6115317" y="405685"/>
            <a:ext cx="5464968" cy="1559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15317" y="2743200"/>
            <a:ext cx="5247340" cy="3496878"/>
          </a:xfrm>
          <a:prstGeom prst="rect">
            <a:avLst/>
          </a:prstGeom>
        </p:spPr>
        <p:txBody>
          <a:bodyPr vert="horz" lIns="91440" tIns="45720" rIns="91440" bIns="45720" rtlCol="0" anchor="ctr">
            <a:normAutofit/>
          </a:bodyPr>
          <a:lstStyle/>
          <a:p>
            <a:pPr marL="0"/>
            <a:r>
              <a:rPr lang="en-US" sz="1300" b="1" dirty="0"/>
              <a:t>	Charts and Visualizations Summary</a:t>
            </a:r>
          </a:p>
          <a:p>
            <a:r>
              <a:rPr lang="en-US" sz="1300" b="1" dirty="0"/>
              <a:t>Bar Charts</a:t>
            </a:r>
            <a:r>
              <a:rPr lang="en-US" sz="1300" dirty="0"/>
              <a:t>: Visualized launch success rates by site to compare performance.</a:t>
            </a:r>
          </a:p>
          <a:p>
            <a:r>
              <a:rPr lang="en-US" sz="1300" b="1" dirty="0"/>
              <a:t>Pie Charts</a:t>
            </a:r>
            <a:r>
              <a:rPr lang="en-US" sz="1300" dirty="0"/>
              <a:t>: Displayed proportions of launch outcomes for categorical analysis.</a:t>
            </a:r>
          </a:p>
          <a:p>
            <a:r>
              <a:rPr lang="en-US" sz="1300" b="1" dirty="0"/>
              <a:t>Scatter Plots</a:t>
            </a:r>
            <a:r>
              <a:rPr lang="en-US" sz="1300" dirty="0"/>
              <a:t>: Examined correlations between payload mass and success rates.</a:t>
            </a:r>
          </a:p>
          <a:p>
            <a:r>
              <a:rPr lang="en-US" sz="1300" b="1" dirty="0"/>
              <a:t>Heatmaps</a:t>
            </a:r>
            <a:r>
              <a:rPr lang="en-US" sz="1300" dirty="0"/>
              <a:t>: Identified patterns in launch timings and success metrics.</a:t>
            </a:r>
          </a:p>
          <a:p>
            <a:pPr marL="0"/>
            <a:r>
              <a:rPr lang="en-US" sz="1300" b="1" dirty="0"/>
              <a:t>	Purpose of Charts</a:t>
            </a:r>
          </a:p>
          <a:p>
            <a:r>
              <a:rPr lang="en-US" sz="1300" dirty="0"/>
              <a:t>To explore relationships, trends, and distributions in the data.</a:t>
            </a:r>
          </a:p>
          <a:p>
            <a:r>
              <a:rPr lang="en-US" sz="1300" dirty="0"/>
              <a:t>Support insights on launch performance and critical success factors.</a:t>
            </a:r>
          </a:p>
          <a:p>
            <a:pPr marL="0">
              <a:spcBef>
                <a:spcPts val="1400"/>
              </a:spcBef>
            </a:pPr>
            <a:r>
              <a:rPr lang="en-US" sz="1300" dirty="0"/>
              <a:t>GitHub URL of completed EDA with data visualization notebook: </a:t>
            </a:r>
            <a:r>
              <a:rPr lang="en-US" sz="1300" dirty="0">
                <a:hlinkClick r:id="rId3"/>
              </a:rPr>
              <a:t>https://github.com/emekaduomerobert21/edaVIS</a:t>
            </a:r>
            <a:endParaRPr lang="en-US" sz="1300" dirty="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11</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1800" b="1" dirty="0">
                <a:solidFill>
                  <a:schemeClr val="accent3">
                    <a:lumMod val="25000"/>
                  </a:schemeClr>
                </a:solidFill>
                <a:latin typeface="Abadi"/>
              </a:rPr>
              <a:t>SQL Queries Performed:</a:t>
            </a:r>
          </a:p>
          <a:p>
            <a:pPr>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a:rPr>
              <a:t>Data Retrieval: Extracted launch details, payloads, and site information from databases.</a:t>
            </a:r>
          </a:p>
          <a:p>
            <a:pPr>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a:rPr>
              <a:t>Aggregation: Calculated average payload weight by site and launch success rate.</a:t>
            </a:r>
          </a:p>
          <a:p>
            <a:pPr>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a:rPr>
              <a:t>Filtering: Retrieved launches for specific years and sites using WHERE clauses.</a:t>
            </a:r>
          </a:p>
          <a:p>
            <a:pPr>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a:rPr>
              <a:t>Joins: Merged data from multiple tables (e.g., payloads, sites, launches) using INNER JOIN.</a:t>
            </a:r>
          </a:p>
          <a:p>
            <a:pPr>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a:rPr>
              <a:t>Sorting: Sorted results by payload weight and launch dates using ORDER BY.</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GitHub URL of completed EDA with SQL notebook: </a:t>
            </a:r>
            <a:r>
              <a:rPr lang="en-US" sz="1800" dirty="0">
                <a:solidFill>
                  <a:schemeClr val="accent3">
                    <a:lumMod val="25000"/>
                  </a:schemeClr>
                </a:solidFill>
                <a:latin typeface="Abadi" panose="020B0604020104020204" pitchFamily="34" charset="0"/>
                <a:hlinkClick r:id="rId3"/>
              </a:rPr>
              <a:t>https://github.com/emekaduomerobert21/edaSQL</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World map with flight paths">
            <a:extLst>
              <a:ext uri="{FF2B5EF4-FFF2-40B4-BE49-F238E27FC236}">
                <a16:creationId xmlns:a16="http://schemas.microsoft.com/office/drawing/2014/main" id="{14719EA4-5C58-96A3-2A0D-07A5EB1444FD}"/>
              </a:ext>
            </a:extLst>
          </p:cNvPr>
          <p:cNvPicPr>
            <a:picLocks noChangeAspect="1"/>
          </p:cNvPicPr>
          <p:nvPr/>
        </p:nvPicPr>
        <p:blipFill>
          <a:blip r:embed="rId2"/>
          <a:srcRect l="19357" r="26802"/>
          <a:stretch/>
        </p:blipFill>
        <p:spPr>
          <a:xfrm>
            <a:off x="-1" y="-2"/>
            <a:ext cx="5410198" cy="6858002"/>
          </a:xfrm>
          <a:prstGeom prst="rect">
            <a:avLst/>
          </a:prstGeom>
        </p:spPr>
      </p:pic>
      <p:sp useBgFill="1">
        <p:nvSpPr>
          <p:cNvPr id="13" name="Rectangle 1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6115317" y="405685"/>
            <a:ext cx="5464968" cy="1559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15317" y="2743200"/>
            <a:ext cx="5247340" cy="3496878"/>
          </a:xfrm>
          <a:prstGeom prst="rect">
            <a:avLst/>
          </a:prstGeom>
        </p:spPr>
        <p:txBody>
          <a:bodyPr vert="horz" lIns="91440" tIns="45720" rIns="91440" bIns="45720" rtlCol="0" anchor="ctr">
            <a:normAutofit/>
          </a:bodyPr>
          <a:lstStyle/>
          <a:p>
            <a:pPr marL="0" indent="0">
              <a:buNone/>
            </a:pPr>
            <a:r>
              <a:rPr lang="en-US" sz="1100" b="1" dirty="0"/>
              <a:t>Map Objects Created </a:t>
            </a:r>
          </a:p>
          <a:p>
            <a:r>
              <a:rPr lang="en-US" sz="1100" b="1" dirty="0"/>
              <a:t>Markers</a:t>
            </a:r>
            <a:r>
              <a:rPr lang="en-US" sz="1100" dirty="0"/>
              <a:t>: Placed at SpaceX launch sites to visualize key locations.</a:t>
            </a:r>
          </a:p>
          <a:p>
            <a:r>
              <a:rPr lang="en-US" sz="1100" b="1" dirty="0"/>
              <a:t>Circles</a:t>
            </a:r>
            <a:r>
              <a:rPr lang="en-US" sz="1100" dirty="0"/>
              <a:t>: Used to represent the radius of launch site coverage or safety zones.</a:t>
            </a:r>
          </a:p>
          <a:p>
            <a:r>
              <a:rPr lang="en-US" sz="1100" b="1" dirty="0"/>
              <a:t>Lines</a:t>
            </a:r>
            <a:r>
              <a:rPr lang="en-US" sz="1100" dirty="0"/>
              <a:t>: Added to indicate launch paths or trajectories for spatial context.</a:t>
            </a:r>
          </a:p>
          <a:p>
            <a:r>
              <a:rPr lang="en-US" sz="1100" b="1" dirty="0"/>
              <a:t>Popups</a:t>
            </a:r>
            <a:r>
              <a:rPr lang="en-US" sz="1100" dirty="0"/>
              <a:t>: Displayed detailed information (e.g., launch details) when clicking on markers.</a:t>
            </a:r>
          </a:p>
          <a:p>
            <a:pPr marL="0" indent="0">
              <a:buNone/>
            </a:pPr>
            <a:r>
              <a:rPr lang="en-US" sz="1100" b="1" dirty="0"/>
              <a:t>Purpose</a:t>
            </a:r>
          </a:p>
          <a:p>
            <a:r>
              <a:rPr lang="en-US" sz="1100" dirty="0"/>
              <a:t>To create an interactive map for better geographical understanding of SpaceX operations.</a:t>
            </a:r>
          </a:p>
          <a:p>
            <a:r>
              <a:rPr lang="en-US" sz="1100" dirty="0"/>
              <a:t>To visualize spatial relationships and provide additional data context with tooltips and popups.</a:t>
            </a:r>
          </a:p>
          <a:p>
            <a:pPr>
              <a:spcBef>
                <a:spcPts val="1400"/>
              </a:spcBef>
            </a:pPr>
            <a:r>
              <a:rPr lang="en-US" sz="1100" dirty="0"/>
              <a:t>GitHub URL of completed interactive map with Folium map: </a:t>
            </a:r>
            <a:r>
              <a:rPr lang="en-US" sz="1100" dirty="0">
                <a:hlinkClick r:id="rId3"/>
              </a:rPr>
              <a:t>https://github.com/emekaduomerobert21/IVAF</a:t>
            </a:r>
            <a:endParaRPr lang="en-US" sz="1100" dirty="0"/>
          </a:p>
          <a:p>
            <a:endParaRPr lang="en-US" sz="1100" dirty="0"/>
          </a:p>
          <a:p>
            <a:endParaRPr lang="en-US" sz="11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13</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r>
              <a:rPr lang="en-US" sz="1800" b="1" dirty="0"/>
              <a:t>Dashboard Summary</a:t>
            </a:r>
          </a:p>
          <a:p>
            <a:pPr>
              <a:buFont typeface="Wingdings" panose="05000000000000000000" pitchFamily="2" charset="2"/>
              <a:buChar char="Ø"/>
            </a:pPr>
            <a:r>
              <a:rPr lang="en-US" sz="1600" b="1" dirty="0"/>
              <a:t>Plots/Graphs Added</a:t>
            </a:r>
            <a:r>
              <a:rPr lang="en-US" sz="1600" dirty="0"/>
              <a:t>:</a:t>
            </a:r>
          </a:p>
          <a:p>
            <a:pPr marL="742950" lvl="1" indent="-285750">
              <a:buFont typeface="Arial" panose="020B0604020202020204" pitchFamily="34" charset="0"/>
              <a:buChar char="•"/>
            </a:pPr>
            <a:r>
              <a:rPr lang="en-US" sz="1600" b="1" dirty="0"/>
              <a:t>Bar Charts</a:t>
            </a:r>
            <a:r>
              <a:rPr lang="en-US" sz="1600" dirty="0"/>
              <a:t>: Displayed launch outcomes by year and site for trend analysis.</a:t>
            </a:r>
          </a:p>
          <a:p>
            <a:pPr marL="742950" lvl="1" indent="-285750">
              <a:buFont typeface="Arial" panose="020B0604020202020204" pitchFamily="34" charset="0"/>
              <a:buChar char="•"/>
            </a:pPr>
            <a:r>
              <a:rPr lang="en-US" sz="1600" b="1" dirty="0"/>
              <a:t>Scatter Plots</a:t>
            </a:r>
            <a:r>
              <a:rPr lang="en-US" sz="1600" dirty="0"/>
              <a:t>: Illustrated payload vs. success rates to evaluate performance.</a:t>
            </a:r>
          </a:p>
          <a:p>
            <a:pPr marL="742950" lvl="1" indent="-285750">
              <a:buFont typeface="Arial" panose="020B0604020202020204" pitchFamily="34" charset="0"/>
              <a:buChar char="•"/>
            </a:pPr>
            <a:r>
              <a:rPr lang="en-US" sz="1600" b="1" dirty="0"/>
              <a:t>Pie Charts</a:t>
            </a:r>
            <a:r>
              <a:rPr lang="en-US" sz="1600" dirty="0"/>
              <a:t>: Represented categorical breakdown of mission results (e.g., success vs. failure).</a:t>
            </a:r>
          </a:p>
          <a:p>
            <a:pPr>
              <a:buFont typeface="Wingdings" panose="05000000000000000000" pitchFamily="2" charset="2"/>
              <a:buChar char="Ø"/>
            </a:pPr>
            <a:r>
              <a:rPr lang="en-US" sz="1600" b="1" dirty="0"/>
              <a:t>Interactions</a:t>
            </a:r>
            <a:r>
              <a:rPr lang="en-US" sz="1600" dirty="0"/>
              <a:t>:</a:t>
            </a:r>
          </a:p>
          <a:p>
            <a:pPr marL="742950" lvl="1" indent="-285750">
              <a:buFont typeface="Arial" panose="020B0604020202020204" pitchFamily="34" charset="0"/>
              <a:buChar char="•"/>
            </a:pPr>
            <a:r>
              <a:rPr lang="en-US" sz="1600" b="1" dirty="0"/>
              <a:t>Dropdown Filters</a:t>
            </a:r>
            <a:r>
              <a:rPr lang="en-US" sz="1600" dirty="0"/>
              <a:t>: Allowed users to select specific launch sites or years.</a:t>
            </a:r>
          </a:p>
          <a:p>
            <a:pPr marL="742950" lvl="1" indent="-285750">
              <a:buFont typeface="Arial" panose="020B0604020202020204" pitchFamily="34" charset="0"/>
              <a:buChar char="•"/>
            </a:pPr>
            <a:r>
              <a:rPr lang="en-US" sz="1600" b="1" dirty="0"/>
              <a:t>Hover Tooltips</a:t>
            </a:r>
            <a:r>
              <a:rPr lang="en-US" sz="1600" dirty="0"/>
              <a:t>: Provided detailed data for individual points on scatter plots.</a:t>
            </a:r>
          </a:p>
          <a:p>
            <a:pPr marL="742950" lvl="1" indent="-285750">
              <a:buFont typeface="Arial" panose="020B0604020202020204" pitchFamily="34" charset="0"/>
              <a:buChar char="•"/>
            </a:pPr>
            <a:r>
              <a:rPr lang="en-US" sz="1600" b="1" dirty="0"/>
              <a:t>Dynamic Updates</a:t>
            </a:r>
            <a:r>
              <a:rPr lang="en-US" sz="1600" dirty="0"/>
              <a:t>: Real-time filtering and visualization adjustments based on user inputs.</a:t>
            </a:r>
          </a:p>
          <a:p>
            <a:pPr>
              <a:buFont typeface="Wingdings" panose="05000000000000000000" pitchFamily="2" charset="2"/>
              <a:buChar char="Ø"/>
            </a:pPr>
            <a:r>
              <a:rPr lang="en-US" sz="1600" b="1" dirty="0"/>
              <a:t>Why These Additions</a:t>
            </a:r>
            <a:r>
              <a:rPr lang="en-US" sz="1600" dirty="0"/>
              <a:t>:</a:t>
            </a:r>
          </a:p>
          <a:p>
            <a:pPr lvl="1"/>
            <a:r>
              <a:rPr lang="en-US" sz="1600" dirty="0"/>
              <a:t>To enable users to explore data interactively and gain deeper insights.</a:t>
            </a:r>
          </a:p>
          <a:p>
            <a:pPr lvl="1"/>
            <a:r>
              <a:rPr lang="en-US" sz="1600" dirty="0"/>
              <a:t>To facilitate trend analysis, performance evaluation, and mission-specific insights.</a:t>
            </a:r>
          </a:p>
          <a:p>
            <a:pPr>
              <a:lnSpc>
                <a:spcPct val="100000"/>
              </a:lnSpc>
              <a:spcBef>
                <a:spcPts val="1400"/>
              </a:spcBef>
            </a:pPr>
            <a:r>
              <a:rPr lang="en-US" sz="1600" dirty="0">
                <a:solidFill>
                  <a:schemeClr val="accent3">
                    <a:lumMod val="25000"/>
                  </a:schemeClr>
                </a:solidFill>
                <a:latin typeface="Abadi" panose="020B0604020104020204" pitchFamily="34" charset="0"/>
              </a:rPr>
              <a:t>GitHub URL of completed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 lab: </a:t>
            </a:r>
            <a:r>
              <a:rPr lang="en-US" sz="1600" dirty="0">
                <a:solidFill>
                  <a:schemeClr val="accent3">
                    <a:lumMod val="25000"/>
                  </a:schemeClr>
                </a:solidFill>
                <a:latin typeface="Abadi" panose="020B0604020104020204" pitchFamily="34" charset="0"/>
                <a:hlinkClick r:id="rId3"/>
              </a:rPr>
              <a:t>https://github.com/emekaduomerobert21/SDA</a:t>
            </a:r>
            <a:endParaRPr lang="en-US" sz="16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0000" lnSpcReduction="20000"/>
          </a:bodyPr>
          <a:lstStyle/>
          <a:p>
            <a:pPr>
              <a:buFont typeface="Wingdings" panose="05000000000000000000" pitchFamily="2" charset="2"/>
              <a:buChar char="Ø"/>
            </a:pPr>
            <a:r>
              <a:rPr lang="en-US" sz="2200" b="1" dirty="0"/>
              <a:t>Model Development</a:t>
            </a:r>
            <a:r>
              <a:rPr lang="en-US" sz="2200" dirty="0"/>
              <a:t>:</a:t>
            </a:r>
          </a:p>
          <a:p>
            <a:pPr marL="742950" lvl="1" indent="-285750">
              <a:buFont typeface="Arial" panose="020B0604020202020204" pitchFamily="34" charset="0"/>
              <a:buChar char="•"/>
            </a:pPr>
            <a:r>
              <a:rPr lang="en-US" sz="2200" b="1" dirty="0"/>
              <a:t>Model Selection</a:t>
            </a:r>
            <a:r>
              <a:rPr lang="en-US" sz="2200" dirty="0"/>
              <a:t>: Evaluated multiple algorithms including Logistic Regression, Decision Trees, and Random Forest.</a:t>
            </a:r>
          </a:p>
          <a:p>
            <a:pPr marL="742950" lvl="1" indent="-285750">
              <a:buFont typeface="Arial" panose="020B0604020202020204" pitchFamily="34" charset="0"/>
              <a:buChar char="•"/>
            </a:pPr>
            <a:r>
              <a:rPr lang="en-US" sz="2200" b="1" dirty="0"/>
              <a:t>Feature Engineering</a:t>
            </a:r>
            <a:r>
              <a:rPr lang="en-US" sz="2200" dirty="0"/>
              <a:t>: Identified key features such as payload mass, launch site, and booster version.</a:t>
            </a:r>
          </a:p>
          <a:p>
            <a:pPr>
              <a:buFont typeface="Wingdings" panose="05000000000000000000" pitchFamily="2" charset="2"/>
              <a:buChar char="Ø"/>
            </a:pPr>
            <a:r>
              <a:rPr lang="en-US" sz="2200" b="1" dirty="0"/>
              <a:t>Evaluation</a:t>
            </a:r>
            <a:r>
              <a:rPr lang="en-US" sz="2200" dirty="0"/>
              <a:t>:</a:t>
            </a:r>
          </a:p>
          <a:p>
            <a:pPr marL="742950" lvl="1" indent="-285750">
              <a:buFont typeface="Arial" panose="020B0604020202020204" pitchFamily="34" charset="0"/>
              <a:buChar char="•"/>
            </a:pPr>
            <a:r>
              <a:rPr lang="en-US" sz="2200" dirty="0"/>
              <a:t>Assessed models using metrics such as accuracy, precision, recall, and F1-score.</a:t>
            </a:r>
          </a:p>
          <a:p>
            <a:pPr marL="742950" lvl="1" indent="-285750">
              <a:buFont typeface="Arial" panose="020B0604020202020204" pitchFamily="34" charset="0"/>
              <a:buChar char="•"/>
            </a:pPr>
            <a:r>
              <a:rPr lang="en-US" sz="2200" dirty="0"/>
              <a:t>Utilized cross-validation to ensure robustness.</a:t>
            </a:r>
          </a:p>
          <a:p>
            <a:pPr>
              <a:buFont typeface="Wingdings" panose="05000000000000000000" pitchFamily="2" charset="2"/>
              <a:buChar char="Ø"/>
            </a:pPr>
            <a:r>
              <a:rPr lang="en-US" sz="2200" b="1" dirty="0"/>
              <a:t>Optimization</a:t>
            </a:r>
            <a:r>
              <a:rPr lang="en-US" sz="2200" dirty="0"/>
              <a:t>:</a:t>
            </a:r>
          </a:p>
          <a:p>
            <a:pPr marL="742950" lvl="1" indent="-285750">
              <a:buFont typeface="Arial" panose="020B0604020202020204" pitchFamily="34" charset="0"/>
              <a:buChar char="•"/>
            </a:pPr>
            <a:r>
              <a:rPr lang="en-US" sz="2200" dirty="0"/>
              <a:t>Performed hyperparameter tuning with </a:t>
            </a:r>
            <a:r>
              <a:rPr lang="en-US" sz="2200" dirty="0" err="1"/>
              <a:t>GridSearchCV</a:t>
            </a:r>
            <a:r>
              <a:rPr lang="en-US" sz="2200" dirty="0"/>
              <a:t> to improve model performance.</a:t>
            </a:r>
          </a:p>
          <a:p>
            <a:pPr marL="742950" lvl="1" indent="-285750">
              <a:buFont typeface="Arial" panose="020B0604020202020204" pitchFamily="34" charset="0"/>
              <a:buChar char="•"/>
            </a:pPr>
            <a:r>
              <a:rPr lang="en-US" sz="2200" dirty="0"/>
              <a:t>Reduced overfitting using regularization techniques and feature scaling.</a:t>
            </a:r>
          </a:p>
          <a:p>
            <a:pPr>
              <a:buFont typeface="Wingdings" panose="05000000000000000000" pitchFamily="2" charset="2"/>
              <a:buChar char="Ø"/>
            </a:pPr>
            <a:r>
              <a:rPr lang="en-US" sz="2200" b="1" dirty="0"/>
              <a:t>Best Performing Model</a:t>
            </a:r>
            <a:r>
              <a:rPr lang="en-US" sz="2200" dirty="0"/>
              <a:t>:</a:t>
            </a:r>
          </a:p>
          <a:p>
            <a:pPr marL="742950" lvl="1" indent="-285750">
              <a:buFont typeface="Arial" panose="020B0604020202020204" pitchFamily="34" charset="0"/>
              <a:buChar char="•"/>
            </a:pPr>
            <a:r>
              <a:rPr lang="en-US" sz="2200" dirty="0"/>
              <a:t>Selected the Random Forest classifier with the highest F1-score and accuracy.</a:t>
            </a:r>
          </a:p>
          <a:p>
            <a:pPr>
              <a:buFont typeface="Wingdings" panose="05000000000000000000" pitchFamily="2" charset="2"/>
              <a:buChar char="Ø"/>
            </a:pPr>
            <a:r>
              <a:rPr lang="en-US" sz="2200" b="1" dirty="0"/>
              <a:t>Why This Approach?</a:t>
            </a:r>
          </a:p>
          <a:p>
            <a:pPr lvl="1"/>
            <a:r>
              <a:rPr lang="en-US" sz="1800" dirty="0"/>
              <a:t>To build a reliable predictive model for SpaceX launch success classification.</a:t>
            </a:r>
          </a:p>
          <a:p>
            <a:pPr lvl="1"/>
            <a:r>
              <a:rPr lang="en-US" sz="1800" dirty="0"/>
              <a:t>To ensure generalizability and accuracy for new data predictions.</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predictive analysis lab: </a:t>
            </a:r>
            <a:r>
              <a:rPr lang="en-US" sz="2200" dirty="0">
                <a:solidFill>
                  <a:schemeClr val="accent3">
                    <a:lumMod val="25000"/>
                  </a:schemeClr>
                </a:solidFill>
                <a:latin typeface="Abadi" panose="020B0604020104020204" pitchFamily="34" charset="0"/>
                <a:hlinkClick r:id="rId3"/>
              </a:rPr>
              <a:t>https://github.com/emekaduomerobert21/MLP/blob/main/SpaceX_Machine%20Learning%20Prediction_Part_5.ipynb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p:cNvSpPr>
          <p:nvPr/>
        </p:nvSpPr>
        <p:spPr>
          <a:xfrm>
            <a:off x="6928444" y="-78349"/>
            <a:ext cx="4491821"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tx1"/>
                </a:solidFill>
                <a:latin typeface="+mj-lt"/>
                <a:ea typeface="+mj-ea"/>
                <a:cs typeface="+mj-cs"/>
              </a:rPr>
              <a:t>Results</a:t>
            </a:r>
          </a:p>
        </p:txBody>
      </p:sp>
      <p:pic>
        <p:nvPicPr>
          <p:cNvPr id="3" name="Picture 2" descr="A map with circles and dots&#10;&#10;Description automatically generated">
            <a:extLst>
              <a:ext uri="{FF2B5EF4-FFF2-40B4-BE49-F238E27FC236}">
                <a16:creationId xmlns:a16="http://schemas.microsoft.com/office/drawing/2014/main" id="{2FC1B0E2-F4FF-5E45-19D3-9B2B868F8B23}"/>
              </a:ext>
            </a:extLst>
          </p:cNvPr>
          <p:cNvPicPr>
            <a:picLocks noChangeAspect="1"/>
          </p:cNvPicPr>
          <p:nvPr/>
        </p:nvPicPr>
        <p:blipFill>
          <a:blip r:embed="rId3"/>
          <a:srcRect l="11857" r="38143"/>
          <a:stretch/>
        </p:blipFill>
        <p:spPr>
          <a:xfrm>
            <a:off x="20" y="10"/>
            <a:ext cx="6095980" cy="6857990"/>
          </a:xfrm>
          <a:prstGeom prst="rect">
            <a:avLst/>
          </a:prstGeom>
        </p:spPr>
      </p:pic>
      <p:grpSp>
        <p:nvGrpSpPr>
          <p:cNvPr id="22" name="Group 21">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23" name="Rectangle 22">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823878" y="1537854"/>
            <a:ext cx="4491820" cy="444345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1100" b="1" dirty="0">
                <a:solidFill>
                  <a:schemeClr val="tx1"/>
                </a:solidFill>
                <a:latin typeface="+mn-lt"/>
              </a:rPr>
              <a:t>1. Exploratory Data Analysis (EDA)</a:t>
            </a:r>
          </a:p>
          <a:p>
            <a:pPr>
              <a:buFont typeface="Arial" panose="020B0604020202020204" pitchFamily="34" charset="0"/>
              <a:buChar char="•"/>
            </a:pPr>
            <a:r>
              <a:rPr lang="en-US" sz="1100" b="1" dirty="0">
                <a:solidFill>
                  <a:schemeClr val="tx1"/>
                </a:solidFill>
                <a:latin typeface="+mn-lt"/>
              </a:rPr>
              <a:t>Key Insights</a:t>
            </a:r>
            <a:r>
              <a:rPr lang="en-US" sz="1100" dirty="0">
                <a:solidFill>
                  <a:schemeClr val="tx1"/>
                </a:solidFill>
                <a:latin typeface="+mn-lt"/>
              </a:rPr>
              <a:t>:</a:t>
            </a:r>
          </a:p>
          <a:p>
            <a:pPr marL="742950" lvl="1">
              <a:buFont typeface="Arial" panose="020B0604020202020204" pitchFamily="34" charset="0"/>
              <a:buChar char="•"/>
            </a:pPr>
            <a:r>
              <a:rPr lang="en-US" sz="1100" dirty="0">
                <a:solidFill>
                  <a:schemeClr val="tx1"/>
                </a:solidFill>
                <a:latin typeface="+mn-lt"/>
              </a:rPr>
              <a:t>Analyzed launch success rates across different sites.</a:t>
            </a:r>
          </a:p>
          <a:p>
            <a:pPr marL="742950" lvl="1">
              <a:buFont typeface="Arial" panose="020B0604020202020204" pitchFamily="34" charset="0"/>
              <a:buChar char="•"/>
            </a:pPr>
            <a:r>
              <a:rPr lang="en-US" sz="1100" dirty="0">
                <a:solidFill>
                  <a:schemeClr val="tx1"/>
                </a:solidFill>
                <a:latin typeface="+mn-lt"/>
              </a:rPr>
              <a:t>Identified payload mass as a critical factor affecting launch outcomes.</a:t>
            </a:r>
          </a:p>
          <a:p>
            <a:pPr marL="742950" lvl="1">
              <a:buFont typeface="Arial" panose="020B0604020202020204" pitchFamily="34" charset="0"/>
              <a:buChar char="•"/>
            </a:pPr>
            <a:r>
              <a:rPr lang="en-US" sz="1100" dirty="0">
                <a:solidFill>
                  <a:schemeClr val="tx1"/>
                </a:solidFill>
                <a:latin typeface="+mn-lt"/>
              </a:rPr>
              <a:t>Visualized relationships using scatter plots, bar charts, and heatmaps.</a:t>
            </a:r>
          </a:p>
          <a:p>
            <a:pPr>
              <a:buFont typeface="Arial" panose="020B0604020202020204" pitchFamily="34" charset="0"/>
              <a:buChar char="•"/>
            </a:pPr>
            <a:r>
              <a:rPr lang="en-US" sz="1100" b="1" dirty="0">
                <a:solidFill>
                  <a:schemeClr val="tx1"/>
                </a:solidFill>
                <a:latin typeface="+mn-lt"/>
              </a:rPr>
              <a:t>2. Interactive Analytics Demo</a:t>
            </a:r>
          </a:p>
          <a:p>
            <a:pPr>
              <a:buFont typeface="Arial" panose="020B0604020202020204" pitchFamily="34" charset="0"/>
              <a:buChar char="•"/>
            </a:pPr>
            <a:r>
              <a:rPr lang="en-US" sz="1100" b="1" dirty="0">
                <a:solidFill>
                  <a:schemeClr val="tx1"/>
                </a:solidFill>
                <a:latin typeface="+mn-lt"/>
              </a:rPr>
              <a:t>Features</a:t>
            </a:r>
            <a:r>
              <a:rPr lang="en-US" sz="1100" dirty="0">
                <a:solidFill>
                  <a:schemeClr val="tx1"/>
                </a:solidFill>
                <a:latin typeface="+mn-lt"/>
              </a:rPr>
              <a:t>:</a:t>
            </a:r>
          </a:p>
          <a:p>
            <a:pPr marL="742950" lvl="1">
              <a:buFont typeface="Arial" panose="020B0604020202020204" pitchFamily="34" charset="0"/>
              <a:buChar char="•"/>
            </a:pPr>
            <a:r>
              <a:rPr lang="en-US" sz="1100" dirty="0">
                <a:solidFill>
                  <a:schemeClr val="tx1"/>
                </a:solidFill>
                <a:latin typeface="+mn-lt"/>
              </a:rPr>
              <a:t>Folium map with markers and circles for launch sites and success rates.</a:t>
            </a:r>
          </a:p>
          <a:p>
            <a:pPr marL="742950" lvl="1">
              <a:buFont typeface="Arial" panose="020B0604020202020204" pitchFamily="34" charset="0"/>
              <a:buChar char="•"/>
            </a:pPr>
            <a:r>
              <a:rPr lang="en-US" sz="1100" dirty="0">
                <a:solidFill>
                  <a:schemeClr val="tx1"/>
                </a:solidFill>
                <a:latin typeface="+mn-lt"/>
              </a:rPr>
              <a:t>Dashboard with interactive filters for site-specific success analysis and payload impact visualizations.</a:t>
            </a:r>
          </a:p>
          <a:p>
            <a:pPr>
              <a:buFont typeface="Arial" panose="020B0604020202020204" pitchFamily="34" charset="0"/>
              <a:buChar char="•"/>
            </a:pPr>
            <a:r>
              <a:rPr lang="en-US" sz="1100" b="1" dirty="0">
                <a:solidFill>
                  <a:schemeClr val="tx1"/>
                </a:solidFill>
                <a:latin typeface="+mn-lt"/>
              </a:rPr>
              <a:t>3. Predictive Analysis Results</a:t>
            </a:r>
          </a:p>
          <a:p>
            <a:pPr>
              <a:buFont typeface="Arial" panose="020B0604020202020204" pitchFamily="34" charset="0"/>
              <a:buChar char="•"/>
            </a:pPr>
            <a:r>
              <a:rPr lang="en-US" sz="1100" b="1" dirty="0">
                <a:solidFill>
                  <a:schemeClr val="tx1"/>
                </a:solidFill>
                <a:latin typeface="+mn-lt"/>
              </a:rPr>
              <a:t>Best Model</a:t>
            </a:r>
            <a:r>
              <a:rPr lang="en-US" sz="1100" dirty="0">
                <a:solidFill>
                  <a:schemeClr val="tx1"/>
                </a:solidFill>
                <a:latin typeface="+mn-lt"/>
              </a:rPr>
              <a:t>: Random Forest Classifier.</a:t>
            </a:r>
          </a:p>
          <a:p>
            <a:pPr>
              <a:buFont typeface="Arial" panose="020B0604020202020204" pitchFamily="34" charset="0"/>
              <a:buChar char="•"/>
            </a:pPr>
            <a:r>
              <a:rPr lang="en-US" sz="1100" b="1" dirty="0">
                <a:solidFill>
                  <a:schemeClr val="tx1"/>
                </a:solidFill>
                <a:latin typeface="+mn-lt"/>
              </a:rPr>
              <a:t>Performance</a:t>
            </a:r>
            <a:r>
              <a:rPr lang="en-US" sz="1100" dirty="0">
                <a:solidFill>
                  <a:schemeClr val="tx1"/>
                </a:solidFill>
                <a:latin typeface="+mn-lt"/>
              </a:rPr>
              <a:t>: Achieved highest accuracy and F1-score during evaluation.</a:t>
            </a:r>
          </a:p>
          <a:p>
            <a:pPr>
              <a:buFont typeface="Arial" panose="020B0604020202020204" pitchFamily="34" charset="0"/>
              <a:buChar char="•"/>
            </a:pPr>
            <a:r>
              <a:rPr lang="en-US" sz="1100" b="1" dirty="0">
                <a:solidFill>
                  <a:schemeClr val="tx1"/>
                </a:solidFill>
                <a:latin typeface="+mn-lt"/>
              </a:rPr>
              <a:t>Outcome</a:t>
            </a:r>
            <a:r>
              <a:rPr lang="en-US" sz="1100" dirty="0">
                <a:solidFill>
                  <a:schemeClr val="tx1"/>
                </a:solidFill>
                <a:latin typeface="+mn-lt"/>
              </a:rPr>
              <a:t>: Successfully predicted launch success based on payload and site features.</a:t>
            </a:r>
          </a:p>
          <a:p>
            <a:pPr lvl="1">
              <a:buFont typeface="Arial" panose="020B0604020202020204" pitchFamily="34" charset="0"/>
              <a:buChar char="•"/>
            </a:pPr>
            <a:endParaRPr lang="en-US" sz="1100" dirty="0">
              <a:solidFill>
                <a:schemeClr val="tx1"/>
              </a:solidFill>
              <a:latin typeface="+mn-lt"/>
            </a:endParaRPr>
          </a:p>
          <a:p>
            <a:pPr marL="457200" lvl="1">
              <a:buFont typeface="Arial" panose="020B0604020202020204" pitchFamily="34" charset="0"/>
              <a:buChar char="•"/>
            </a:pPr>
            <a:endParaRPr lang="en-US" sz="1100" dirty="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lumMod val="50000"/>
                    <a:lumOff val="50000"/>
                  </a:schemeClr>
                </a:solidFill>
                <a:latin typeface="Calibri" panose="020F0502020204030204"/>
              </a:rPr>
              <a:pPr>
                <a:spcAft>
                  <a:spcPts val="600"/>
                </a:spcAft>
                <a:defRPr/>
              </a:pPr>
              <a:t>16</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5878161"/>
            <a:ext cx="10515600" cy="549049"/>
          </a:xfrm>
          <a:prstGeom prst="rect">
            <a:avLst/>
          </a:prstGeom>
        </p:spPr>
        <p:txBody>
          <a:bodyPr>
            <a:normAutofit/>
          </a:bodyPr>
          <a:lstStyle/>
          <a:p>
            <a:pPr marL="0" indent="0" algn="ctr">
              <a:lnSpc>
                <a:spcPct val="100000"/>
              </a:lnSpc>
              <a:spcBef>
                <a:spcPts val="1400"/>
              </a:spcBef>
              <a:buNone/>
            </a:pPr>
            <a:r>
              <a:rPr lang="en-US" sz="2200">
                <a:solidFill>
                  <a:schemeClr val="accent3">
                    <a:lumMod val="25000"/>
                  </a:schemeClr>
                </a:solidFill>
                <a:latin typeface="Abadi" panose="020B0604020104020204" pitchFamily="34" charset="0"/>
              </a:rPr>
              <a:t>Scatterplot of Flight Number vs.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6" name="Picture 5" descr="A graph with numbers and symbols">
            <a:extLst>
              <a:ext uri="{FF2B5EF4-FFF2-40B4-BE49-F238E27FC236}">
                <a16:creationId xmlns:a16="http://schemas.microsoft.com/office/drawing/2014/main" id="{B57083A6-8492-2DBE-A46E-C45B24292BFF}"/>
              </a:ext>
            </a:extLst>
          </p:cNvPr>
          <p:cNvPicPr>
            <a:picLocks noChangeAspect="1"/>
          </p:cNvPicPr>
          <p:nvPr/>
        </p:nvPicPr>
        <p:blipFill>
          <a:blip r:embed="rId3"/>
          <a:stretch>
            <a:fillRect/>
          </a:stretch>
        </p:blipFill>
        <p:spPr>
          <a:xfrm>
            <a:off x="1817518" y="1391260"/>
            <a:ext cx="8268854" cy="448690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699EBD07-7968-467C-82EE-7283E4651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A screen shot of a graph&#10;&#10;Description automatically generated">
            <a:extLst>
              <a:ext uri="{FF2B5EF4-FFF2-40B4-BE49-F238E27FC236}">
                <a16:creationId xmlns:a16="http://schemas.microsoft.com/office/drawing/2014/main" id="{AEDDA643-E737-A0EB-7278-F6FBD0320C76}"/>
              </a:ext>
            </a:extLst>
          </p:cNvPr>
          <p:cNvPicPr>
            <a:picLocks noChangeAspect="1"/>
          </p:cNvPicPr>
          <p:nvPr/>
        </p:nvPicPr>
        <p:blipFill>
          <a:blip r:embed="rId2"/>
          <a:srcRect r="19705" b="2"/>
          <a:stretch/>
        </p:blipFill>
        <p:spPr>
          <a:xfrm>
            <a:off x="20" y="1714501"/>
            <a:ext cx="6095979" cy="5143499"/>
          </a:xfrm>
          <a:prstGeom prst="rect">
            <a:avLst/>
          </a:prstGeom>
        </p:spPr>
      </p:pic>
      <p:pic>
        <p:nvPicPr>
          <p:cNvPr id="6" name="Picture 5" descr="A graph with numbers and dots&#10;&#10;Description automatically generated">
            <a:extLst>
              <a:ext uri="{FF2B5EF4-FFF2-40B4-BE49-F238E27FC236}">
                <a16:creationId xmlns:a16="http://schemas.microsoft.com/office/drawing/2014/main" id="{9BAECDD6-632F-D8A7-9D65-660029854027}"/>
              </a:ext>
            </a:extLst>
          </p:cNvPr>
          <p:cNvPicPr>
            <a:picLocks noChangeAspect="1"/>
          </p:cNvPicPr>
          <p:nvPr/>
        </p:nvPicPr>
        <p:blipFill>
          <a:blip r:embed="rId3"/>
          <a:srcRect l="9144" r="20041"/>
          <a:stretch/>
        </p:blipFill>
        <p:spPr>
          <a:xfrm>
            <a:off x="6096001" y="1714501"/>
            <a:ext cx="6095980" cy="5143499"/>
          </a:xfrm>
          <a:prstGeom prst="rect">
            <a:avLst/>
          </a:prstGeom>
        </p:spPr>
      </p:pic>
      <p:sp useBgFill="1">
        <p:nvSpPr>
          <p:cNvPr id="15" name="Rectangle 14">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1714500"/>
          </a:xfrm>
          <a:prstGeom prst="rect">
            <a:avLst/>
          </a:prstGeom>
          <a:ln>
            <a:noFill/>
          </a:ln>
          <a:effectLst>
            <a:outerShdw blurRad="292100" dist="228600" dir="7140000" sx="91000" sy="91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89557" y="211490"/>
            <a:ext cx="7015497" cy="1291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19</a:t>
            </a:fld>
            <a:endParaRPr lang="en-US" sz="1200">
              <a:solidFill>
                <a:srgbClr val="FFFFFF"/>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094105" y="802955"/>
            <a:ext cx="4977976" cy="1454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2"/>
                </a:solidFill>
                <a:latin typeface="+mj-lt"/>
                <a:ea typeface="+mj-ea"/>
                <a:cs typeface="+mj-cs"/>
              </a:rPr>
              <a:t>Outline</a:t>
            </a:r>
          </a:p>
        </p:txBody>
      </p:sp>
      <p:pic>
        <p:nvPicPr>
          <p:cNvPr id="23" name="Graphic 22" descr="Bullseye">
            <a:extLst>
              <a:ext uri="{FF2B5EF4-FFF2-40B4-BE49-F238E27FC236}">
                <a16:creationId xmlns:a16="http://schemas.microsoft.com/office/drawing/2014/main" id="{3FE8A575-8066-B4B3-E8C0-68C96CFDB2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951" y="1793846"/>
            <a:ext cx="3620021" cy="3620021"/>
          </a:xfrm>
          <a:prstGeom prst="rect">
            <a:avLst/>
          </a:prstGeom>
        </p:spPr>
      </p:pic>
      <p:grpSp>
        <p:nvGrpSpPr>
          <p:cNvPr id="30" name="Group 29">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31" name="Freeform: Shape 30">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a:t>
            </a:fld>
            <a:endParaRPr lang="en-US" sz="1200">
              <a:solidFill>
                <a:schemeClr val="tx1">
                  <a:tint val="75000"/>
                </a:schemeClr>
              </a:solidFill>
              <a:latin typeface="+mn-lt"/>
            </a:endParaRPr>
          </a:p>
        </p:txBody>
      </p:sp>
      <p:graphicFrame>
        <p:nvGraphicFramePr>
          <p:cNvPr id="35" name="Content Placeholder 2">
            <a:extLst>
              <a:ext uri="{FF2B5EF4-FFF2-40B4-BE49-F238E27FC236}">
                <a16:creationId xmlns:a16="http://schemas.microsoft.com/office/drawing/2014/main" id="{16BC0E09-D81A-D753-9C41-80B816FA600B}"/>
              </a:ext>
            </a:extLst>
          </p:cNvPr>
          <p:cNvGraphicFramePr/>
          <p:nvPr/>
        </p:nvGraphicFramePr>
        <p:xfrm>
          <a:off x="6090574" y="2421682"/>
          <a:ext cx="4977578" cy="36392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D768B77-8742-43A0-AF16-6AC4D378E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48B13CA8-CBEA-4805-955D-CEBE32236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17490" cy="5486399"/>
          </a:xfrm>
          <a:prstGeom prst="rect">
            <a:avLst/>
          </a:prstGeom>
          <a:ln>
            <a:noFill/>
          </a:ln>
          <a:effectLst>
            <a:outerShdw blurRad="393700" dist="127000" dir="5400000" sx="95000" sy="95000" algn="t"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58952" y="813574"/>
            <a:ext cx="3221377" cy="38592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Success Rate vs. Orbit Type</a:t>
            </a:r>
          </a:p>
        </p:txBody>
      </p:sp>
      <p:pic>
        <p:nvPicPr>
          <p:cNvPr id="12" name="Picture 11" descr="A graph of blue bars&#10;&#10;Description automatically generated">
            <a:extLst>
              <a:ext uri="{FF2B5EF4-FFF2-40B4-BE49-F238E27FC236}">
                <a16:creationId xmlns:a16="http://schemas.microsoft.com/office/drawing/2014/main" id="{59CC7699-0BF3-D6CA-386A-7D8C6BE5BDB8}"/>
              </a:ext>
            </a:extLst>
          </p:cNvPr>
          <p:cNvPicPr>
            <a:picLocks noChangeAspect="1"/>
          </p:cNvPicPr>
          <p:nvPr/>
        </p:nvPicPr>
        <p:blipFill>
          <a:blip r:embed="rId2"/>
          <a:srcRect l="6681" r="8827" b="1"/>
          <a:stretch/>
        </p:blipFill>
        <p:spPr>
          <a:xfrm>
            <a:off x="4617490" y="1"/>
            <a:ext cx="7574510" cy="6858000"/>
          </a:xfrm>
          <a:prstGeom prst="rect">
            <a:avLst/>
          </a:prstGeom>
          <a:effectLst>
            <a:outerShdw blurRad="254000" dist="190500" dir="5580000" sx="90000" sy="90000" algn="ctr" rotWithShape="0">
              <a:srgbClr val="000000">
                <a:alpha val="25000"/>
              </a:srgbClr>
            </a:outerShdw>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20</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dirty="0">
              <a:solidFill>
                <a:srgbClr val="0B49CB"/>
              </a:solidFill>
            </a:endParaRPr>
          </a:p>
        </p:txBody>
      </p:sp>
      <p:pic>
        <p:nvPicPr>
          <p:cNvPr id="6" name="Picture 5" descr="A graph with blue and orange dots&#10;&#10;Description automatically generated">
            <a:extLst>
              <a:ext uri="{FF2B5EF4-FFF2-40B4-BE49-F238E27FC236}">
                <a16:creationId xmlns:a16="http://schemas.microsoft.com/office/drawing/2014/main" id="{B741F021-6F47-6FA1-BC93-3BB401F54488}"/>
              </a:ext>
            </a:extLst>
          </p:cNvPr>
          <p:cNvPicPr>
            <a:picLocks noChangeAspect="1"/>
          </p:cNvPicPr>
          <p:nvPr/>
        </p:nvPicPr>
        <p:blipFill>
          <a:blip r:embed="rId3"/>
          <a:stretch>
            <a:fillRect/>
          </a:stretch>
        </p:blipFill>
        <p:spPr>
          <a:xfrm>
            <a:off x="1270162" y="1413290"/>
            <a:ext cx="9515298" cy="490606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dirty="0">
              <a:solidFill>
                <a:srgbClr val="0B49CB"/>
              </a:solidFill>
            </a:endParaRPr>
          </a:p>
        </p:txBody>
      </p:sp>
      <p:pic>
        <p:nvPicPr>
          <p:cNvPr id="6" name="Picture 5" descr="A screen shot of a graph&#10;&#10;Description automatically generated">
            <a:extLst>
              <a:ext uri="{FF2B5EF4-FFF2-40B4-BE49-F238E27FC236}">
                <a16:creationId xmlns:a16="http://schemas.microsoft.com/office/drawing/2014/main" id="{90B79B3A-B62C-1CD1-7771-DC32FC139297}"/>
              </a:ext>
            </a:extLst>
          </p:cNvPr>
          <p:cNvPicPr>
            <a:picLocks noChangeAspect="1"/>
          </p:cNvPicPr>
          <p:nvPr/>
        </p:nvPicPr>
        <p:blipFill>
          <a:blip r:embed="rId3"/>
          <a:stretch>
            <a:fillRect/>
          </a:stretch>
        </p:blipFill>
        <p:spPr>
          <a:xfrm>
            <a:off x="1655401" y="1570887"/>
            <a:ext cx="7859222" cy="528711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blue line">
            <a:extLst>
              <a:ext uri="{FF2B5EF4-FFF2-40B4-BE49-F238E27FC236}">
                <a16:creationId xmlns:a16="http://schemas.microsoft.com/office/drawing/2014/main" id="{A4095C28-35E2-D991-6A09-4F3E82000627}"/>
              </a:ext>
            </a:extLst>
          </p:cNvPr>
          <p:cNvPicPr>
            <a:picLocks noChangeAspect="1"/>
          </p:cNvPicPr>
          <p:nvPr/>
        </p:nvPicPr>
        <p:blipFill>
          <a:blip r:embed="rId3"/>
          <a:stretch>
            <a:fillRect/>
          </a:stretch>
        </p:blipFill>
        <p:spPr>
          <a:xfrm>
            <a:off x="2733205" y="1932888"/>
            <a:ext cx="6725589" cy="492511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Rocket launch">
            <a:extLst>
              <a:ext uri="{FF2B5EF4-FFF2-40B4-BE49-F238E27FC236}">
                <a16:creationId xmlns:a16="http://schemas.microsoft.com/office/drawing/2014/main" id="{62D3622A-F02B-94B2-4836-355336DE6A9F}"/>
              </a:ext>
            </a:extLst>
          </p:cNvPr>
          <p:cNvPicPr>
            <a:picLocks noChangeAspect="1"/>
          </p:cNvPicPr>
          <p:nvPr/>
        </p:nvPicPr>
        <p:blipFill>
          <a:blip r:embed="rId2"/>
          <a:srcRect l="37364" r="9977" b="-2"/>
          <a:stretch/>
        </p:blipFill>
        <p:spPr>
          <a:xfrm>
            <a:off x="-1" y="-2"/>
            <a:ext cx="5410198" cy="6858002"/>
          </a:xfrm>
          <a:prstGeom prst="rect">
            <a:avLst/>
          </a:prstGeom>
        </p:spPr>
      </p:pic>
      <p:sp useBgFill="1">
        <p:nvSpPr>
          <p:cNvPr id="12" name="Rectangle 1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115317" y="405685"/>
            <a:ext cx="5464968" cy="1559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All Launch Site Names</a:t>
            </a:r>
          </a:p>
        </p:txBody>
      </p:sp>
      <p:sp>
        <p:nvSpPr>
          <p:cNvPr id="2" name="Content Placeholder 1">
            <a:extLst>
              <a:ext uri="{FF2B5EF4-FFF2-40B4-BE49-F238E27FC236}">
                <a16:creationId xmlns:a16="http://schemas.microsoft.com/office/drawing/2014/main" id="{4269171A-6444-CE1C-66C9-FF617B94B5AA}"/>
              </a:ext>
            </a:extLst>
          </p:cNvPr>
          <p:cNvSpPr>
            <a:spLocks noGrp="1" noChangeArrowheads="1"/>
          </p:cNvSpPr>
          <p:nvPr>
            <p:ph idx="4294967295"/>
          </p:nvPr>
        </p:nvSpPr>
        <p:spPr bwMode="auto">
          <a:xfrm>
            <a:off x="6096000" y="3243647"/>
            <a:ext cx="5247340" cy="349687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spcBef>
                <a:spcPct val="0"/>
              </a:spcBef>
              <a:spcAft>
                <a:spcPts val="600"/>
              </a:spcAft>
              <a:buClrTx/>
              <a:buSzTx/>
              <a:buNone/>
              <a:tabLst/>
            </a:pPr>
            <a:r>
              <a:rPr kumimoji="0" lang="en-US" altLang="en-US" sz="1400" b="1" i="0" u="none" strike="noStrike" cap="none" normalizeH="0" baseline="0" dirty="0">
                <a:ln>
                  <a:noFill/>
                </a:ln>
                <a:effectLst/>
              </a:rPr>
              <a:t>Result</a:t>
            </a:r>
            <a:endParaRPr kumimoji="0" lang="en-US" altLang="en-US" sz="1400" b="0" i="0" u="none" strike="noStrike" cap="none" normalizeH="0" baseline="0" dirty="0">
              <a:ln>
                <a:noFill/>
              </a:ln>
              <a:effectLst/>
            </a:endParaRPr>
          </a:p>
          <a:p>
            <a:pPr marL="0" marR="0" lvl="0" fontAlgn="base">
              <a:spcBef>
                <a:spcPct val="0"/>
              </a:spcBef>
              <a:spcAft>
                <a:spcPts val="600"/>
              </a:spcAft>
              <a:buClrTx/>
              <a:buSzTx/>
              <a:tabLst/>
            </a:pPr>
            <a:r>
              <a:rPr kumimoji="0" lang="en-US" altLang="en-US" sz="1400" b="1" i="0" u="none" strike="noStrike" cap="none" normalizeH="0" baseline="0" dirty="0">
                <a:ln>
                  <a:noFill/>
                </a:ln>
                <a:effectLst/>
              </a:rPr>
              <a:t>CCAFS SLC-40</a:t>
            </a:r>
            <a:endParaRPr kumimoji="0" lang="en-US" altLang="en-US" sz="1400" b="0" i="0" u="none" strike="noStrike" cap="none" normalizeH="0" baseline="0" dirty="0">
              <a:ln>
                <a:noFill/>
              </a:ln>
              <a:effectLst/>
            </a:endParaRPr>
          </a:p>
          <a:p>
            <a:pPr marL="0" marR="0" lvl="0" fontAlgn="base">
              <a:spcBef>
                <a:spcPct val="0"/>
              </a:spcBef>
              <a:spcAft>
                <a:spcPts val="600"/>
              </a:spcAft>
              <a:buClrTx/>
              <a:buSzTx/>
              <a:tabLst/>
            </a:pPr>
            <a:r>
              <a:rPr kumimoji="0" lang="en-US" altLang="en-US" sz="1400" b="1" i="0" u="none" strike="noStrike" cap="none" normalizeH="0" baseline="0" dirty="0">
                <a:ln>
                  <a:noFill/>
                </a:ln>
                <a:effectLst/>
              </a:rPr>
              <a:t>KSC LC-39A</a:t>
            </a:r>
            <a:endParaRPr kumimoji="0" lang="en-US" altLang="en-US" sz="1400" b="0" i="0" u="none" strike="noStrike" cap="none" normalizeH="0" baseline="0" dirty="0">
              <a:ln>
                <a:noFill/>
              </a:ln>
              <a:effectLst/>
            </a:endParaRPr>
          </a:p>
          <a:p>
            <a:pPr marL="0" marR="0" lvl="0" fontAlgn="base">
              <a:spcBef>
                <a:spcPct val="0"/>
              </a:spcBef>
              <a:spcAft>
                <a:spcPts val="600"/>
              </a:spcAft>
              <a:buClrTx/>
              <a:buSzTx/>
              <a:tabLst/>
            </a:pPr>
            <a:r>
              <a:rPr kumimoji="0" lang="en-US" altLang="en-US" sz="1400" b="1" i="0" u="none" strike="noStrike" cap="none" normalizeH="0" baseline="0" dirty="0">
                <a:ln>
                  <a:noFill/>
                </a:ln>
                <a:effectLst/>
              </a:rPr>
              <a:t>VAFB SLC-4E</a:t>
            </a:r>
            <a:endParaRPr kumimoji="0" lang="en-US" altLang="en-US" sz="1400" b="0" i="0" u="none" strike="noStrike" cap="none" normalizeH="0" baseline="0" dirty="0">
              <a:ln>
                <a:noFill/>
              </a:ln>
              <a:effectLst/>
            </a:endParaRPr>
          </a:p>
          <a:p>
            <a:pPr marL="0" marR="0" lvl="0" fontAlgn="base">
              <a:spcBef>
                <a:spcPct val="0"/>
              </a:spcBef>
              <a:spcAft>
                <a:spcPts val="600"/>
              </a:spcAft>
              <a:buClrTx/>
              <a:buSzTx/>
              <a:tabLst/>
            </a:pPr>
            <a:r>
              <a:rPr kumimoji="0" lang="en-US" altLang="en-US" sz="1400" b="1" i="0" u="none" strike="noStrike" cap="none" normalizeH="0" baseline="0" dirty="0">
                <a:ln>
                  <a:noFill/>
                </a:ln>
                <a:effectLst/>
              </a:rPr>
              <a:t>CCAFS LC-40</a:t>
            </a:r>
          </a:p>
          <a:p>
            <a:pPr marL="0" marR="0" lvl="0" fontAlgn="base">
              <a:spcBef>
                <a:spcPct val="0"/>
              </a:spcBef>
              <a:spcAft>
                <a:spcPts val="600"/>
              </a:spcAft>
              <a:buClrTx/>
              <a:buSzTx/>
              <a:tabLst/>
            </a:pPr>
            <a:endParaRPr kumimoji="0" lang="en-US" altLang="en-US" sz="1400" b="0" i="0" u="none" strike="noStrike" cap="none" normalizeH="0" baseline="0" dirty="0">
              <a:ln>
                <a:noFill/>
              </a:ln>
              <a:effectLst/>
            </a:endParaRPr>
          </a:p>
          <a:p>
            <a:pPr marL="0" marR="0" lvl="0" indent="0" fontAlgn="base">
              <a:spcBef>
                <a:spcPct val="0"/>
              </a:spcBef>
              <a:spcAft>
                <a:spcPts val="600"/>
              </a:spcAft>
              <a:buClrTx/>
              <a:buSzTx/>
              <a:buNone/>
              <a:tabLst/>
            </a:pPr>
            <a:r>
              <a:rPr kumimoji="0" lang="en-US" altLang="en-US" sz="1400" b="1" i="0" u="none" strike="noStrike" cap="none" normalizeH="0" baseline="0" dirty="0">
                <a:ln>
                  <a:noFill/>
                </a:ln>
                <a:effectLst/>
              </a:rPr>
              <a:t>Explanation</a:t>
            </a:r>
          </a:p>
          <a:p>
            <a:pPr marL="0" marR="0" lvl="0" fontAlgn="base">
              <a:spcBef>
                <a:spcPct val="0"/>
              </a:spcBef>
              <a:spcAft>
                <a:spcPts val="600"/>
              </a:spcAft>
              <a:buClrTx/>
              <a:buSzTx/>
              <a:tabLst/>
            </a:pPr>
            <a:r>
              <a:rPr kumimoji="0" lang="en-US" altLang="en-US" sz="1400" b="0" i="0" u="none" strike="noStrike" cap="none" normalizeH="0" baseline="0" dirty="0">
                <a:ln>
                  <a:noFill/>
                </a:ln>
                <a:effectLst/>
              </a:rPr>
              <a:t>The </a:t>
            </a:r>
            <a:r>
              <a:rPr kumimoji="0" lang="en-US" altLang="en-US" sz="1400" b="0" i="0" u="none" strike="noStrike" cap="none" normalizeH="0" baseline="0" dirty="0" err="1">
                <a:ln>
                  <a:noFill/>
                </a:ln>
                <a:effectLst/>
              </a:rPr>
              <a:t>Sql</a:t>
            </a:r>
            <a:r>
              <a:rPr kumimoji="0" lang="en-US" altLang="en-US" sz="1400" b="0" i="0" u="none" strike="noStrike" cap="none" normalizeH="0" baseline="0" dirty="0">
                <a:ln>
                  <a:noFill/>
                </a:ln>
                <a:effectLst/>
              </a:rPr>
              <a:t> query retrieved distinct values from the LaunchSite column, showing all the unique launch sites used by SpaceX. These sites represent the key locations from where launches are conducted, each contributing to operational flexibility and mission specialization.</a:t>
            </a:r>
          </a:p>
          <a:p>
            <a:pPr marL="0" marR="0" lvl="0" fontAlgn="base">
              <a:spcBef>
                <a:spcPct val="0"/>
              </a:spcBef>
              <a:spcAft>
                <a:spcPts val="600"/>
              </a:spcAft>
              <a:buClrTx/>
              <a:buSzTx/>
              <a:tabLst/>
            </a:pPr>
            <a:endParaRPr lang="en-US" altLang="en-US" sz="1400" dirty="0"/>
          </a:p>
          <a:p>
            <a:pPr marL="0" marR="0" lvl="0" fontAlgn="base">
              <a:spcBef>
                <a:spcPct val="0"/>
              </a:spcBef>
              <a:spcAft>
                <a:spcPts val="600"/>
              </a:spcAft>
              <a:buClrTx/>
              <a:buSzTx/>
              <a:tabLst/>
            </a:pPr>
            <a:endParaRPr kumimoji="0" lang="en-US" altLang="en-US" sz="1400" b="0" i="0" u="none" strike="noStrike" cap="none" normalizeH="0" baseline="0" dirty="0">
              <a:ln>
                <a:noFill/>
              </a:ln>
              <a:effectLst/>
            </a:endParaRPr>
          </a:p>
          <a:p>
            <a:pPr marL="0" marR="0" lvl="0" fontAlgn="base">
              <a:spcBef>
                <a:spcPct val="0"/>
              </a:spcBef>
              <a:spcAft>
                <a:spcPts val="600"/>
              </a:spcAft>
              <a:buClrTx/>
              <a:buSzTx/>
              <a:tabLst/>
            </a:pPr>
            <a:endParaRPr lang="en-US" altLang="en-US" sz="1400" dirty="0"/>
          </a:p>
          <a:p>
            <a:pPr marL="0" marR="0" lvl="0" fontAlgn="base">
              <a:spcBef>
                <a:spcPct val="0"/>
              </a:spcBef>
              <a:spcAft>
                <a:spcPts val="600"/>
              </a:spcAft>
              <a:buClrTx/>
              <a:buSzTx/>
              <a:tabLst/>
            </a:pPr>
            <a:endParaRPr kumimoji="0" lang="en-US" altLang="en-US" sz="1400" b="0" i="0" u="none" strike="noStrike" cap="none" normalizeH="0" baseline="0" dirty="0">
              <a:ln>
                <a:noFill/>
              </a:ln>
              <a:effectLst/>
            </a:endParaRPr>
          </a:p>
          <a:p>
            <a:pPr marL="0" marR="0" lvl="0" fontAlgn="base">
              <a:spcBef>
                <a:spcPct val="0"/>
              </a:spcBef>
              <a:spcAft>
                <a:spcPts val="600"/>
              </a:spcAft>
              <a:buClrTx/>
              <a:buSzTx/>
              <a:tabLst/>
            </a:pPr>
            <a:endParaRPr lang="en-US" altLang="en-US" sz="1400" dirty="0"/>
          </a:p>
          <a:p>
            <a:pPr marL="0" marR="0" lvl="0" fontAlgn="base">
              <a:spcBef>
                <a:spcPct val="0"/>
              </a:spcBef>
              <a:spcAft>
                <a:spcPts val="600"/>
              </a:spcAft>
              <a:buClrTx/>
              <a:buSzTx/>
              <a:tabLst/>
            </a:pPr>
            <a:endParaRPr kumimoji="0" lang="en-US" altLang="en-US" sz="1400" b="0" i="0" u="none" strike="noStrike" cap="none" normalizeH="0" baseline="0" dirty="0">
              <a:ln>
                <a:noFill/>
              </a:ln>
              <a:effectLst/>
            </a:endParaRPr>
          </a:p>
          <a:p>
            <a:pPr marL="0" marR="0" lvl="0" fontAlgn="base">
              <a:spcBef>
                <a:spcPct val="0"/>
              </a:spcBef>
              <a:spcAft>
                <a:spcPts val="600"/>
              </a:spcAft>
              <a:buClrTx/>
              <a:buSzTx/>
              <a:tabLst/>
            </a:pPr>
            <a:endParaRPr kumimoji="0" lang="en-US" altLang="en-US" sz="1400" b="0" i="0" u="none" strike="noStrike" cap="none" normalizeH="0" baseline="0" dirty="0">
              <a:ln>
                <a:noFill/>
              </a:ln>
              <a:effectLst/>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24</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a:extLst>
              <a:ext uri="{FF2B5EF4-FFF2-40B4-BE49-F238E27FC236}">
                <a16:creationId xmlns:a16="http://schemas.microsoft.com/office/drawing/2014/main" id="{EDFD9BE5-71D7-E5C7-125E-B86BED1C691B}"/>
              </a:ext>
            </a:extLst>
          </p:cNvPr>
          <p:cNvGraphicFramePr>
            <a:graphicFrameLocks noGrp="1"/>
          </p:cNvGraphicFramePr>
          <p:nvPr>
            <p:extLst>
              <p:ext uri="{D42A27DB-BD31-4B8C-83A1-F6EECF244321}">
                <p14:modId xmlns:p14="http://schemas.microsoft.com/office/powerpoint/2010/main" val="2059012664"/>
              </p:ext>
            </p:extLst>
          </p:nvPr>
        </p:nvGraphicFramePr>
        <p:xfrm>
          <a:off x="770011" y="1584786"/>
          <a:ext cx="10515600" cy="222504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555994857"/>
                    </a:ext>
                  </a:extLst>
                </a:gridCol>
                <a:gridCol w="2103120">
                  <a:extLst>
                    <a:ext uri="{9D8B030D-6E8A-4147-A177-3AD203B41FA5}">
                      <a16:colId xmlns:a16="http://schemas.microsoft.com/office/drawing/2014/main" val="4093429941"/>
                    </a:ext>
                  </a:extLst>
                </a:gridCol>
                <a:gridCol w="2103120">
                  <a:extLst>
                    <a:ext uri="{9D8B030D-6E8A-4147-A177-3AD203B41FA5}">
                      <a16:colId xmlns:a16="http://schemas.microsoft.com/office/drawing/2014/main" val="2216931625"/>
                    </a:ext>
                  </a:extLst>
                </a:gridCol>
                <a:gridCol w="2817852">
                  <a:extLst>
                    <a:ext uri="{9D8B030D-6E8A-4147-A177-3AD203B41FA5}">
                      <a16:colId xmlns:a16="http://schemas.microsoft.com/office/drawing/2014/main" val="4144440272"/>
                    </a:ext>
                  </a:extLst>
                </a:gridCol>
                <a:gridCol w="1388388">
                  <a:extLst>
                    <a:ext uri="{9D8B030D-6E8A-4147-A177-3AD203B41FA5}">
                      <a16:colId xmlns:a16="http://schemas.microsoft.com/office/drawing/2014/main" val="604443100"/>
                    </a:ext>
                  </a:extLst>
                </a:gridCol>
              </a:tblGrid>
              <a:tr h="370840">
                <a:tc>
                  <a:txBody>
                    <a:bodyPr/>
                    <a:lstStyle/>
                    <a:p>
                      <a:r>
                        <a:rPr lang="en-CA" dirty="0"/>
                        <a:t>FlightNumber</a:t>
                      </a:r>
                    </a:p>
                  </a:txBody>
                  <a:tcPr/>
                </a:tc>
                <a:tc>
                  <a:txBody>
                    <a:bodyPr/>
                    <a:lstStyle/>
                    <a:p>
                      <a:r>
                        <a:rPr lang="en-CA" dirty="0"/>
                        <a:t>Payload</a:t>
                      </a:r>
                    </a:p>
                  </a:txBody>
                  <a:tcPr/>
                </a:tc>
                <a:tc>
                  <a:txBody>
                    <a:bodyPr/>
                    <a:lstStyle/>
                    <a:p>
                      <a:r>
                        <a:rPr lang="en-CA" dirty="0"/>
                        <a:t>LaunchSite</a:t>
                      </a:r>
                    </a:p>
                  </a:txBody>
                  <a:tcPr anchor="ctr"/>
                </a:tc>
                <a:tc>
                  <a:txBody>
                    <a:bodyPr/>
                    <a:lstStyle/>
                    <a:p>
                      <a:r>
                        <a:rPr lang="en-CA" dirty="0"/>
                        <a:t>LaunchOutcome</a:t>
                      </a:r>
                    </a:p>
                  </a:txBody>
                  <a:tcPr/>
                </a:tc>
                <a:tc>
                  <a:txBody>
                    <a:bodyPr/>
                    <a:lstStyle/>
                    <a:p>
                      <a:r>
                        <a:rPr lang="en-CA" dirty="0"/>
                        <a:t>…</a:t>
                      </a:r>
                    </a:p>
                  </a:txBody>
                  <a:tcPr/>
                </a:tc>
                <a:extLst>
                  <a:ext uri="{0D108BD9-81ED-4DB2-BD59-A6C34878D82A}">
                    <a16:rowId xmlns:a16="http://schemas.microsoft.com/office/drawing/2014/main" val="4185374514"/>
                  </a:ext>
                </a:extLst>
              </a:tr>
              <a:tr h="370840">
                <a:tc>
                  <a:txBody>
                    <a:bodyPr/>
                    <a:lstStyle/>
                    <a:p>
                      <a:r>
                        <a:rPr lang="en-CA" dirty="0"/>
                        <a:t>1</a:t>
                      </a:r>
                    </a:p>
                  </a:txBody>
                  <a:tcPr/>
                </a:tc>
                <a:tc>
                  <a:txBody>
                    <a:bodyPr/>
                    <a:lstStyle/>
                    <a:p>
                      <a:r>
                        <a:rPr lang="en-CA" dirty="0"/>
                        <a:t>Payload-1</a:t>
                      </a:r>
                    </a:p>
                  </a:txBody>
                  <a:tcPr/>
                </a:tc>
                <a:tc>
                  <a:txBody>
                    <a:bodyPr/>
                    <a:lstStyle/>
                    <a:p>
                      <a:r>
                        <a:rPr lang="en-CA" dirty="0"/>
                        <a:t>CCAFS SLC-40</a:t>
                      </a:r>
                    </a:p>
                  </a:txBody>
                  <a:tcPr/>
                </a:tc>
                <a:tc>
                  <a:txBody>
                    <a:bodyPr/>
                    <a:lstStyle/>
                    <a:p>
                      <a:r>
                        <a:rPr lang="en-CA" dirty="0"/>
                        <a:t>Success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t>
                      </a:r>
                    </a:p>
                  </a:txBody>
                  <a:tcPr/>
                </a:tc>
                <a:extLst>
                  <a:ext uri="{0D108BD9-81ED-4DB2-BD59-A6C34878D82A}">
                    <a16:rowId xmlns:a16="http://schemas.microsoft.com/office/drawing/2014/main" val="76131999"/>
                  </a:ext>
                </a:extLst>
              </a:tr>
              <a:tr h="370840">
                <a:tc>
                  <a:txBody>
                    <a:bodyPr/>
                    <a:lstStyle/>
                    <a:p>
                      <a:r>
                        <a:rPr lang="en-CA" dirty="0"/>
                        <a:t>2</a:t>
                      </a:r>
                    </a:p>
                  </a:txBody>
                  <a:tcPr/>
                </a:tc>
                <a:tc>
                  <a:txBody>
                    <a:bodyPr/>
                    <a:lstStyle/>
                    <a:p>
                      <a:r>
                        <a:rPr lang="en-CA" dirty="0"/>
                        <a:t>Payload-2</a:t>
                      </a:r>
                    </a:p>
                  </a:txBody>
                  <a:tcPr/>
                </a:tc>
                <a:tc>
                  <a:txBody>
                    <a:bodyPr/>
                    <a:lstStyle/>
                    <a:p>
                      <a:r>
                        <a:rPr lang="en-CA" dirty="0"/>
                        <a:t>CCAFS LC-40</a:t>
                      </a:r>
                    </a:p>
                  </a:txBody>
                  <a:tcPr/>
                </a:tc>
                <a:tc>
                  <a:txBody>
                    <a:bodyPr/>
                    <a:lstStyle/>
                    <a:p>
                      <a:r>
                        <a:rPr lang="en-CA" dirty="0"/>
                        <a:t>Success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t>
                      </a:r>
                    </a:p>
                  </a:txBody>
                  <a:tcPr/>
                </a:tc>
                <a:extLst>
                  <a:ext uri="{0D108BD9-81ED-4DB2-BD59-A6C34878D82A}">
                    <a16:rowId xmlns:a16="http://schemas.microsoft.com/office/drawing/2014/main" val="503377832"/>
                  </a:ext>
                </a:extLst>
              </a:tr>
              <a:tr h="370840">
                <a:tc>
                  <a:txBody>
                    <a:bodyPr/>
                    <a:lstStyle/>
                    <a:p>
                      <a:r>
                        <a:rPr lang="en-CA" dirty="0"/>
                        <a:t>3</a:t>
                      </a:r>
                    </a:p>
                  </a:txBody>
                  <a:tcPr/>
                </a:tc>
                <a:tc>
                  <a:txBody>
                    <a:bodyPr/>
                    <a:lstStyle/>
                    <a:p>
                      <a:r>
                        <a:rPr lang="en-CA" dirty="0"/>
                        <a:t>Payload-3</a:t>
                      </a:r>
                    </a:p>
                  </a:txBody>
                  <a:tcPr/>
                </a:tc>
                <a:tc>
                  <a:txBody>
                    <a:bodyPr/>
                    <a:lstStyle/>
                    <a:p>
                      <a:r>
                        <a:rPr lang="en-CA" dirty="0"/>
                        <a:t>CCAFS SLC-40</a:t>
                      </a:r>
                    </a:p>
                  </a:txBody>
                  <a:tcPr anchor="ctr"/>
                </a:tc>
                <a:tc>
                  <a:txBody>
                    <a:bodyPr/>
                    <a:lstStyle/>
                    <a:p>
                      <a:r>
                        <a:rPr lang="en-CA" dirty="0"/>
                        <a:t>Failure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t>
                      </a:r>
                    </a:p>
                  </a:txBody>
                  <a:tcPr/>
                </a:tc>
                <a:extLst>
                  <a:ext uri="{0D108BD9-81ED-4DB2-BD59-A6C34878D82A}">
                    <a16:rowId xmlns:a16="http://schemas.microsoft.com/office/drawing/2014/main" val="513413352"/>
                  </a:ext>
                </a:extLst>
              </a:tr>
              <a:tr h="370840">
                <a:tc>
                  <a:txBody>
                    <a:bodyPr/>
                    <a:lstStyle/>
                    <a:p>
                      <a:r>
                        <a:rPr lang="en-CA" dirty="0"/>
                        <a:t>4</a:t>
                      </a:r>
                    </a:p>
                  </a:txBody>
                  <a:tcPr/>
                </a:tc>
                <a:tc>
                  <a:txBody>
                    <a:bodyPr/>
                    <a:lstStyle/>
                    <a:p>
                      <a:r>
                        <a:rPr lang="en-CA" dirty="0"/>
                        <a:t>Payload-4</a:t>
                      </a:r>
                    </a:p>
                  </a:txBody>
                  <a:tcPr/>
                </a:tc>
                <a:tc>
                  <a:txBody>
                    <a:bodyPr/>
                    <a:lstStyle/>
                    <a:p>
                      <a:r>
                        <a:rPr lang="en-CA" dirty="0"/>
                        <a:t>CCAFS LC-40</a:t>
                      </a:r>
                    </a:p>
                  </a:txBody>
                  <a:tcPr/>
                </a:tc>
                <a:tc>
                  <a:txBody>
                    <a:bodyPr/>
                    <a:lstStyle/>
                    <a:p>
                      <a:r>
                        <a:rPr lang="en-CA" dirty="0"/>
                        <a:t>Success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t>
                      </a:r>
                    </a:p>
                  </a:txBody>
                  <a:tcPr/>
                </a:tc>
                <a:extLst>
                  <a:ext uri="{0D108BD9-81ED-4DB2-BD59-A6C34878D82A}">
                    <a16:rowId xmlns:a16="http://schemas.microsoft.com/office/drawing/2014/main" val="35068388"/>
                  </a:ext>
                </a:extLst>
              </a:tr>
              <a:tr h="370840">
                <a:tc>
                  <a:txBody>
                    <a:bodyPr/>
                    <a:lstStyle/>
                    <a:p>
                      <a:r>
                        <a:rPr lang="en-CA" dirty="0"/>
                        <a:t>5</a:t>
                      </a:r>
                    </a:p>
                  </a:txBody>
                  <a:tcPr/>
                </a:tc>
                <a:tc>
                  <a:txBody>
                    <a:bodyPr/>
                    <a:lstStyle/>
                    <a:p>
                      <a:r>
                        <a:rPr lang="en-CA" dirty="0"/>
                        <a:t>Payload-5</a:t>
                      </a:r>
                    </a:p>
                  </a:txBody>
                  <a:tcPr/>
                </a:tc>
                <a:tc>
                  <a:txBody>
                    <a:bodyPr/>
                    <a:lstStyle/>
                    <a:p>
                      <a:r>
                        <a:rPr lang="en-CA" dirty="0"/>
                        <a:t>CCAFS SLC-40</a:t>
                      </a:r>
                    </a:p>
                  </a:txBody>
                  <a:tcPr/>
                </a:tc>
                <a:tc>
                  <a:txBody>
                    <a:bodyPr/>
                    <a:lstStyle/>
                    <a:p>
                      <a:r>
                        <a:rPr lang="en-CA" dirty="0"/>
                        <a:t>Success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t>
                      </a:r>
                    </a:p>
                  </a:txBody>
                  <a:tcPr/>
                </a:tc>
                <a:extLst>
                  <a:ext uri="{0D108BD9-81ED-4DB2-BD59-A6C34878D82A}">
                    <a16:rowId xmlns:a16="http://schemas.microsoft.com/office/drawing/2014/main" val="965770488"/>
                  </a:ext>
                </a:extLst>
              </a:tr>
            </a:tbl>
          </a:graphicData>
        </a:graphic>
      </p:graphicFrame>
      <p:sp>
        <p:nvSpPr>
          <p:cNvPr id="6" name="TextBox 5">
            <a:extLst>
              <a:ext uri="{FF2B5EF4-FFF2-40B4-BE49-F238E27FC236}">
                <a16:creationId xmlns:a16="http://schemas.microsoft.com/office/drawing/2014/main" id="{EEF09787-ABCC-C887-B16B-9FEE971DEB63}"/>
              </a:ext>
            </a:extLst>
          </p:cNvPr>
          <p:cNvSpPr txBox="1"/>
          <p:nvPr/>
        </p:nvSpPr>
        <p:spPr>
          <a:xfrm>
            <a:off x="835062" y="4052272"/>
            <a:ext cx="10385498" cy="2031325"/>
          </a:xfrm>
          <a:prstGeom prst="rect">
            <a:avLst/>
          </a:prstGeom>
          <a:noFill/>
        </p:spPr>
        <p:txBody>
          <a:bodyPr wrap="square" rtlCol="0">
            <a:spAutoFit/>
          </a:bodyPr>
          <a:lstStyle/>
          <a:p>
            <a:r>
              <a:rPr lang="en-US" b="1" dirty="0"/>
              <a:t>Explanation</a:t>
            </a:r>
          </a:p>
          <a:p>
            <a:r>
              <a:rPr lang="en-US" dirty="0"/>
              <a:t>The </a:t>
            </a:r>
            <a:r>
              <a:rPr lang="en-US" dirty="0" err="1"/>
              <a:t>Sql</a:t>
            </a:r>
            <a:r>
              <a:rPr lang="en-US" dirty="0"/>
              <a:t> query used the LIKE 'CCA%' condition to filter records where the LaunchSite name begins with "CCA". The LIMIT 5 clause restricts the output to five records for brevity.</a:t>
            </a:r>
          </a:p>
          <a:p>
            <a:r>
              <a:rPr lang="en-US" dirty="0"/>
              <a:t>This highlights SpaceX’s reliance on launch sites at Cape Canaveral Air Force Station (e.g., SLC-40 and LC-40) for many missions.</a:t>
            </a:r>
          </a:p>
          <a:p>
            <a:r>
              <a:rPr lang="en-US" dirty="0"/>
              <a:t>These sites are crucial for frequent launches due to their proximity to the equator, which is advantageous for orbital mechanics.</a:t>
            </a:r>
            <a:endParaRPr lang="en-CA"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4274" y="2887344"/>
            <a:ext cx="9274102" cy="1698943"/>
          </a:xfrm>
          <a:prstGeom prst="rect">
            <a:avLst/>
          </a:prstGeom>
        </p:spPr>
        <p:txBody>
          <a:bodyPr>
            <a:normAutofit fontScale="85000" lnSpcReduction="20000"/>
          </a:bodyPr>
          <a:lstStyle/>
          <a:p>
            <a:pPr marL="0" indent="0">
              <a:lnSpc>
                <a:spcPct val="100000"/>
              </a:lnSpc>
              <a:spcBef>
                <a:spcPts val="1400"/>
              </a:spcBef>
              <a:buNone/>
            </a:pPr>
            <a:r>
              <a:rPr lang="en-US" sz="2200" b="1" dirty="0">
                <a:solidFill>
                  <a:schemeClr val="accent3">
                    <a:lumMod val="25000"/>
                  </a:schemeClr>
                </a:solidFill>
              </a:rPr>
              <a:t>Explanation</a:t>
            </a:r>
          </a:p>
          <a:p>
            <a:pPr marL="0" indent="0">
              <a:lnSpc>
                <a:spcPct val="100000"/>
              </a:lnSpc>
              <a:spcBef>
                <a:spcPts val="1400"/>
              </a:spcBef>
              <a:buNone/>
            </a:pPr>
            <a:r>
              <a:rPr lang="en-US" sz="2200" dirty="0">
                <a:solidFill>
                  <a:schemeClr val="accent3">
                    <a:lumMod val="25000"/>
                  </a:schemeClr>
                </a:solidFill>
              </a:rPr>
              <a:t>The </a:t>
            </a:r>
            <a:r>
              <a:rPr lang="en-US" sz="2200" dirty="0" err="1">
                <a:solidFill>
                  <a:schemeClr val="accent3">
                    <a:lumMod val="25000"/>
                  </a:schemeClr>
                </a:solidFill>
              </a:rPr>
              <a:t>Sql</a:t>
            </a:r>
            <a:r>
              <a:rPr lang="en-US" sz="2200" dirty="0">
                <a:solidFill>
                  <a:schemeClr val="accent3">
                    <a:lumMod val="25000"/>
                  </a:schemeClr>
                </a:solidFill>
              </a:rPr>
              <a:t> query  summed up the PayloadMass column for all records where the Customer is NASA. The result provides the total weight of payloads that SpaceX boosters have delivered for NASA missions. This calculation highlights the collaboration between SpaceX and NASA, demonstrating SpaceX’s role in delivering critical payloads such as satellites, research equipment, and ISS supplies.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1">
            <a:extLst>
              <a:ext uri="{FF2B5EF4-FFF2-40B4-BE49-F238E27FC236}">
                <a16:creationId xmlns:a16="http://schemas.microsoft.com/office/drawing/2014/main" id="{452568ED-B209-2314-AA9B-27DDD1BF4393}"/>
              </a:ext>
            </a:extLst>
          </p:cNvPr>
          <p:cNvGraphicFramePr>
            <a:graphicFrameLocks noGrp="1"/>
          </p:cNvGraphicFramePr>
          <p:nvPr>
            <p:extLst>
              <p:ext uri="{D42A27DB-BD31-4B8C-83A1-F6EECF244321}">
                <p14:modId xmlns:p14="http://schemas.microsoft.com/office/powerpoint/2010/main" val="3664715531"/>
              </p:ext>
            </p:extLst>
          </p:nvPr>
        </p:nvGraphicFramePr>
        <p:xfrm>
          <a:off x="770011" y="1570990"/>
          <a:ext cx="4844977" cy="851324"/>
        </p:xfrm>
        <a:graphic>
          <a:graphicData uri="http://schemas.openxmlformats.org/drawingml/2006/table">
            <a:tbl>
              <a:tblPr firstRow="1" bandRow="1">
                <a:tableStyleId>{5C22544A-7EE6-4342-B048-85BDC9FD1C3A}</a:tableStyleId>
              </a:tblPr>
              <a:tblGrid>
                <a:gridCol w="4844977">
                  <a:extLst>
                    <a:ext uri="{9D8B030D-6E8A-4147-A177-3AD203B41FA5}">
                      <a16:colId xmlns:a16="http://schemas.microsoft.com/office/drawing/2014/main" val="3678243933"/>
                    </a:ext>
                  </a:extLst>
                </a:gridCol>
              </a:tblGrid>
              <a:tr h="480484">
                <a:tc>
                  <a:txBody>
                    <a:bodyPr/>
                    <a:lstStyle/>
                    <a:p>
                      <a:r>
                        <a:rPr lang="en-CA" dirty="0" err="1"/>
                        <a:t>TotalPayloadMass</a:t>
                      </a:r>
                      <a:endParaRPr lang="en-CA" dirty="0"/>
                    </a:p>
                  </a:txBody>
                  <a:tcPr/>
                </a:tc>
                <a:extLst>
                  <a:ext uri="{0D108BD9-81ED-4DB2-BD59-A6C34878D82A}">
                    <a16:rowId xmlns:a16="http://schemas.microsoft.com/office/drawing/2014/main" val="588885526"/>
                  </a:ext>
                </a:extLst>
              </a:tr>
              <a:tr h="370840">
                <a:tc>
                  <a:txBody>
                    <a:bodyPr/>
                    <a:lstStyle/>
                    <a:p>
                      <a:r>
                        <a:rPr lang="en-CA" sz="1800" b="0" i="0" kern="1200" dirty="0">
                          <a:solidFill>
                            <a:schemeClr val="dk1"/>
                          </a:solidFill>
                          <a:effectLst/>
                          <a:latin typeface="+mn-lt"/>
                          <a:ea typeface="+mn-ea"/>
                          <a:cs typeface="+mn-cs"/>
                        </a:rPr>
                        <a:t>45596</a:t>
                      </a:r>
                      <a:r>
                        <a:rPr lang="en-CA" dirty="0"/>
                        <a:t> kg</a:t>
                      </a:r>
                    </a:p>
                  </a:txBody>
                  <a:tcPr/>
                </a:tc>
                <a:extLst>
                  <a:ext uri="{0D108BD9-81ED-4DB2-BD59-A6C34878D82A}">
                    <a16:rowId xmlns:a16="http://schemas.microsoft.com/office/drawing/2014/main" val="4274382648"/>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587255"/>
            <a:ext cx="9745589" cy="2263331"/>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query calculated the average value of PayloadMass for all records where the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is F9 v1.1.This result highlights the typical payload capacity of SpaceX's Falcon 9 version 1.1 booster, which is crucial for understanding the performance characteristics of this booster variant and its mission capabilities.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a:extLst>
              <a:ext uri="{FF2B5EF4-FFF2-40B4-BE49-F238E27FC236}">
                <a16:creationId xmlns:a16="http://schemas.microsoft.com/office/drawing/2014/main" id="{A9D6091E-37A9-F6EF-3BE7-F7A8B5F74E1B}"/>
              </a:ext>
            </a:extLst>
          </p:cNvPr>
          <p:cNvGraphicFramePr>
            <a:graphicFrameLocks noGrp="1"/>
          </p:cNvGraphicFramePr>
          <p:nvPr>
            <p:extLst>
              <p:ext uri="{D42A27DB-BD31-4B8C-83A1-F6EECF244321}">
                <p14:modId xmlns:p14="http://schemas.microsoft.com/office/powerpoint/2010/main" val="1100152607"/>
              </p:ext>
            </p:extLst>
          </p:nvPr>
        </p:nvGraphicFramePr>
        <p:xfrm>
          <a:off x="770011" y="1466637"/>
          <a:ext cx="5325989" cy="741680"/>
        </p:xfrm>
        <a:graphic>
          <a:graphicData uri="http://schemas.openxmlformats.org/drawingml/2006/table">
            <a:tbl>
              <a:tblPr firstRow="1" bandRow="1">
                <a:tableStyleId>{5C22544A-7EE6-4342-B048-85BDC9FD1C3A}</a:tableStyleId>
              </a:tblPr>
              <a:tblGrid>
                <a:gridCol w="5325989">
                  <a:extLst>
                    <a:ext uri="{9D8B030D-6E8A-4147-A177-3AD203B41FA5}">
                      <a16:colId xmlns:a16="http://schemas.microsoft.com/office/drawing/2014/main" val="1984006640"/>
                    </a:ext>
                  </a:extLst>
                </a:gridCol>
              </a:tblGrid>
              <a:tr h="370840">
                <a:tc>
                  <a:txBody>
                    <a:bodyPr/>
                    <a:lstStyle/>
                    <a:p>
                      <a:r>
                        <a:rPr lang="en-CA" dirty="0" err="1"/>
                        <a:t>AveragePayloadMass</a:t>
                      </a:r>
                      <a:endParaRPr lang="en-CA" dirty="0"/>
                    </a:p>
                  </a:txBody>
                  <a:tcPr/>
                </a:tc>
                <a:extLst>
                  <a:ext uri="{0D108BD9-81ED-4DB2-BD59-A6C34878D82A}">
                    <a16:rowId xmlns:a16="http://schemas.microsoft.com/office/drawing/2014/main" val="1241697995"/>
                  </a:ext>
                </a:extLst>
              </a:tr>
              <a:tr h="370840">
                <a:tc>
                  <a:txBody>
                    <a:bodyPr/>
                    <a:lstStyle/>
                    <a:p>
                      <a:r>
                        <a:rPr lang="en-CA" sz="1800" b="0" i="0" kern="1200" dirty="0">
                          <a:solidFill>
                            <a:schemeClr val="dk1"/>
                          </a:solidFill>
                          <a:effectLst/>
                          <a:latin typeface="+mn-lt"/>
                          <a:ea typeface="+mn-ea"/>
                          <a:cs typeface="+mn-cs"/>
                        </a:rPr>
                        <a:t>2928.4</a:t>
                      </a:r>
                      <a:r>
                        <a:rPr lang="en-CA" dirty="0"/>
                        <a:t> kg</a:t>
                      </a:r>
                    </a:p>
                  </a:txBody>
                  <a:tcPr/>
                </a:tc>
                <a:extLst>
                  <a:ext uri="{0D108BD9-81ED-4DB2-BD59-A6C34878D82A}">
                    <a16:rowId xmlns:a16="http://schemas.microsoft.com/office/drawing/2014/main" val="3545703091"/>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428999"/>
            <a:ext cx="9745589" cy="2747963"/>
          </a:xfrm>
          <a:prstGeom prst="rect">
            <a:avLst/>
          </a:prstGeom>
        </p:spPr>
        <p:txBody>
          <a:bodyPr lIns="91440" tIns="45720" rIns="91440" bIns="45720" anchor="t">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query found the earliest </a:t>
            </a:r>
            <a:r>
              <a:rPr lang="en-US" sz="2200" dirty="0" err="1">
                <a:solidFill>
                  <a:schemeClr val="accent3">
                    <a:lumMod val="25000"/>
                  </a:schemeClr>
                </a:solidFill>
                <a:latin typeface="Abadi" panose="020B0604020104020204" pitchFamily="34" charset="0"/>
              </a:rPr>
              <a:t>LaunchDate</a:t>
            </a:r>
            <a:r>
              <a:rPr lang="en-US" sz="2200" dirty="0">
                <a:solidFill>
                  <a:schemeClr val="accent3">
                    <a:lumMod val="25000"/>
                  </a:schemeClr>
                </a:solidFill>
                <a:latin typeface="Abadi" panose="020B0604020104020204" pitchFamily="34" charset="0"/>
              </a:rPr>
              <a:t> where the </a:t>
            </a:r>
            <a:r>
              <a:rPr lang="en-US" sz="2200" dirty="0" err="1">
                <a:solidFill>
                  <a:schemeClr val="accent3">
                    <a:lumMod val="25000"/>
                  </a:schemeClr>
                </a:solidFill>
                <a:latin typeface="Abadi" panose="020B0604020104020204" pitchFamily="34" charset="0"/>
              </a:rPr>
              <a:t>LandingOutcome</a:t>
            </a:r>
            <a:r>
              <a:rPr lang="en-US" sz="2200" dirty="0">
                <a:solidFill>
                  <a:schemeClr val="accent3">
                    <a:lumMod val="25000"/>
                  </a:schemeClr>
                </a:solidFill>
                <a:latin typeface="Abadi" panose="020B0604020104020204" pitchFamily="34" charset="0"/>
              </a:rPr>
              <a:t> was "Success" and the </a:t>
            </a:r>
            <a:r>
              <a:rPr lang="en-US" sz="2200" dirty="0" err="1">
                <a:solidFill>
                  <a:schemeClr val="accent3">
                    <a:lumMod val="25000"/>
                  </a:schemeClr>
                </a:solidFill>
                <a:latin typeface="Abadi" panose="020B0604020104020204" pitchFamily="34" charset="0"/>
              </a:rPr>
              <a:t>LandingType</a:t>
            </a:r>
            <a:r>
              <a:rPr lang="en-US" sz="2200" dirty="0">
                <a:solidFill>
                  <a:schemeClr val="accent3">
                    <a:lumMod val="25000"/>
                  </a:schemeClr>
                </a:solidFill>
                <a:latin typeface="Abadi" panose="020B0604020104020204" pitchFamily="34" charset="0"/>
              </a:rPr>
              <a:t> was "Ground Pad". The result indicates the date of the first successful landing of a Falcon booster on a ground pad. This achievement marked a significant milestone in SpaceX's efforts to develop reusable rocket technology.</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a:extLst>
              <a:ext uri="{FF2B5EF4-FFF2-40B4-BE49-F238E27FC236}">
                <a16:creationId xmlns:a16="http://schemas.microsoft.com/office/drawing/2014/main" id="{D5D04AFB-5908-A870-52CB-A2094887D9AB}"/>
              </a:ext>
            </a:extLst>
          </p:cNvPr>
          <p:cNvGraphicFramePr>
            <a:graphicFrameLocks noGrp="1"/>
          </p:cNvGraphicFramePr>
          <p:nvPr>
            <p:extLst>
              <p:ext uri="{D42A27DB-BD31-4B8C-83A1-F6EECF244321}">
                <p14:modId xmlns:p14="http://schemas.microsoft.com/office/powerpoint/2010/main" val="1854031238"/>
              </p:ext>
            </p:extLst>
          </p:nvPr>
        </p:nvGraphicFramePr>
        <p:xfrm>
          <a:off x="770010" y="1516669"/>
          <a:ext cx="5325990" cy="741680"/>
        </p:xfrm>
        <a:graphic>
          <a:graphicData uri="http://schemas.openxmlformats.org/drawingml/2006/table">
            <a:tbl>
              <a:tblPr firstRow="1" bandRow="1">
                <a:tableStyleId>{5C22544A-7EE6-4342-B048-85BDC9FD1C3A}</a:tableStyleId>
              </a:tblPr>
              <a:tblGrid>
                <a:gridCol w="5325990">
                  <a:extLst>
                    <a:ext uri="{9D8B030D-6E8A-4147-A177-3AD203B41FA5}">
                      <a16:colId xmlns:a16="http://schemas.microsoft.com/office/drawing/2014/main" val="1256644690"/>
                    </a:ext>
                  </a:extLst>
                </a:gridCol>
              </a:tblGrid>
              <a:tr h="370840">
                <a:tc>
                  <a:txBody>
                    <a:bodyPr/>
                    <a:lstStyle/>
                    <a:p>
                      <a:r>
                        <a:rPr lang="en-CA" dirty="0" err="1"/>
                        <a:t>FirstSuccessfulLandingDate</a:t>
                      </a:r>
                      <a:endParaRPr lang="en-CA" dirty="0"/>
                    </a:p>
                  </a:txBody>
                  <a:tcPr/>
                </a:tc>
                <a:extLst>
                  <a:ext uri="{0D108BD9-81ED-4DB2-BD59-A6C34878D82A}">
                    <a16:rowId xmlns:a16="http://schemas.microsoft.com/office/drawing/2014/main" val="718740746"/>
                  </a:ext>
                </a:extLst>
              </a:tr>
              <a:tr h="370840">
                <a:tc>
                  <a:txBody>
                    <a:bodyPr/>
                    <a:lstStyle/>
                    <a:p>
                      <a:r>
                        <a:rPr lang="en-CA" dirty="0"/>
                        <a:t>2015-12-22</a:t>
                      </a:r>
                    </a:p>
                  </a:txBody>
                  <a:tcPr/>
                </a:tc>
                <a:extLst>
                  <a:ext uri="{0D108BD9-81ED-4DB2-BD59-A6C34878D82A}">
                    <a16:rowId xmlns:a16="http://schemas.microsoft.com/office/drawing/2014/main" val="1636137797"/>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876693" y="741391"/>
            <a:ext cx="4597747"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6693" y="2533476"/>
            <a:ext cx="4597746" cy="3447832"/>
          </a:xfrm>
          <a:prstGeom prst="rect">
            <a:avLst/>
          </a:prstGeom>
        </p:spPr>
        <p:txBody>
          <a:bodyPr vert="horz" lIns="91440" tIns="45720" rIns="91440" bIns="45720" rtlCol="0" anchor="t">
            <a:normAutofit/>
          </a:bodyPr>
          <a:lstStyle/>
          <a:p>
            <a:pPr marL="0" indent="0">
              <a:spcBef>
                <a:spcPts val="1400"/>
              </a:spcBef>
              <a:buNone/>
            </a:pPr>
            <a:r>
              <a:rPr lang="en-US" sz="1700" b="1" dirty="0"/>
              <a:t>Explanation</a:t>
            </a:r>
          </a:p>
          <a:p>
            <a:pPr>
              <a:spcBef>
                <a:spcPts val="1400"/>
              </a:spcBef>
            </a:pPr>
            <a:r>
              <a:rPr lang="en-US" sz="1700" dirty="0"/>
              <a:t>The </a:t>
            </a:r>
            <a:r>
              <a:rPr lang="en-US" sz="1700" dirty="0" err="1"/>
              <a:t>Sql</a:t>
            </a:r>
            <a:r>
              <a:rPr lang="en-US" sz="1700" dirty="0"/>
              <a:t> query retrieved the names of boosters that successfully landed on a drone ship, where the payload mass is between 4000 kg and 6000 kg. The </a:t>
            </a:r>
            <a:r>
              <a:rPr lang="en-US" sz="1700" dirty="0" err="1"/>
              <a:t>LandingOutcome</a:t>
            </a:r>
            <a:r>
              <a:rPr lang="en-US" sz="1700" dirty="0"/>
              <a:t> is filtered for successes on the drone ship, and the payload mass condition ensures only relevant records are included. The result provides insights into the boosters used for missions with mid-range payloads and successful landings on drone ships, indicating the efficiency and adaptability of SpaceX's Falcon 9 series boosters.</a:t>
            </a:r>
          </a:p>
        </p:txBody>
      </p:sp>
      <p:pic>
        <p:nvPicPr>
          <p:cNvPr id="3" name="Picture 2" descr="A screenshot of a computer">
            <a:extLst>
              <a:ext uri="{FF2B5EF4-FFF2-40B4-BE49-F238E27FC236}">
                <a16:creationId xmlns:a16="http://schemas.microsoft.com/office/drawing/2014/main" id="{394D9275-C466-C855-ED4D-543F13D2C17E}"/>
              </a:ext>
            </a:extLst>
          </p:cNvPr>
          <p:cNvPicPr>
            <a:picLocks noChangeAspect="1"/>
          </p:cNvPicPr>
          <p:nvPr/>
        </p:nvPicPr>
        <p:blipFill>
          <a:blip r:embed="rId2"/>
          <a:stretch>
            <a:fillRect/>
          </a:stretch>
        </p:blipFill>
        <p:spPr>
          <a:xfrm>
            <a:off x="6125325" y="867064"/>
            <a:ext cx="5260414" cy="504879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3" name="Group 12">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4" name="Rectangle 13">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61802" y="858982"/>
            <a:ext cx="3160341" cy="51529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Executive Summary</a:t>
            </a:r>
          </a:p>
        </p:txBody>
      </p:sp>
      <p:sp useBgFill="1">
        <p:nvSpPr>
          <p:cNvPr id="27" name="Rectangle 26">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317500" dist="2286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86800" y="6356350"/>
            <a:ext cx="32004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solidFill>
                <a:latin typeface="+mn-lt"/>
              </a:rPr>
              <a:pPr>
                <a:spcAft>
                  <a:spcPts val="600"/>
                </a:spcAft>
              </a:pPr>
              <a:t>3</a:t>
            </a:fld>
            <a:endParaRPr lang="en-US" sz="1200">
              <a:solidFill>
                <a:schemeClr val="tx1"/>
              </a:solidFill>
              <a:latin typeface="+mn-lt"/>
            </a:endParaRPr>
          </a:p>
        </p:txBody>
      </p:sp>
      <p:graphicFrame>
        <p:nvGraphicFramePr>
          <p:cNvPr id="29" name="Content Placeholder 2">
            <a:extLst>
              <a:ext uri="{FF2B5EF4-FFF2-40B4-BE49-F238E27FC236}">
                <a16:creationId xmlns:a16="http://schemas.microsoft.com/office/drawing/2014/main" id="{3C9A53A0-3542-53EE-8C3F-001E3FD65807}"/>
              </a:ext>
            </a:extLst>
          </p:cNvPr>
          <p:cNvGraphicFramePr/>
          <p:nvPr>
            <p:extLst>
              <p:ext uri="{D42A27DB-BD31-4B8C-83A1-F6EECF244321}">
                <p14:modId xmlns:p14="http://schemas.microsoft.com/office/powerpoint/2010/main" val="3463965079"/>
              </p:ext>
            </p:extLst>
          </p:nvPr>
        </p:nvGraphicFramePr>
        <p:xfrm>
          <a:off x="5368169" y="601324"/>
          <a:ext cx="5849557" cy="5618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2838377"/>
            <a:ext cx="9745589" cy="222606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query grouped the data by the </a:t>
            </a:r>
            <a:r>
              <a:rPr lang="en-US" sz="2200" dirty="0" err="1">
                <a:solidFill>
                  <a:schemeClr val="accent3">
                    <a:lumMod val="25000"/>
                  </a:schemeClr>
                </a:solidFill>
                <a:latin typeface="Abadi" panose="020B0604020104020204" pitchFamily="34" charset="0"/>
              </a:rPr>
              <a:t>LaunchOutcome</a:t>
            </a:r>
            <a:r>
              <a:rPr lang="en-US" sz="2200" dirty="0">
                <a:solidFill>
                  <a:schemeClr val="accent3">
                    <a:lumMod val="25000"/>
                  </a:schemeClr>
                </a:solidFill>
                <a:latin typeface="Abadi" panose="020B0604020104020204" pitchFamily="34" charset="0"/>
              </a:rPr>
              <a:t> column and counted the number of occurrences for each outcome (success or failure). The result shows the total number of successful and failed missions in the SpaceX dataset. This analysis provides insight into the overall reliability of SpaceX launches over time, showing the company's high success rate.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DFD32B1E-64E0-6119-0EE2-72ACBB3CF747}"/>
              </a:ext>
            </a:extLst>
          </p:cNvPr>
          <p:cNvGraphicFramePr>
            <a:graphicFrameLocks noGrp="1"/>
          </p:cNvGraphicFramePr>
          <p:nvPr>
            <p:extLst>
              <p:ext uri="{D42A27DB-BD31-4B8C-83A1-F6EECF244321}">
                <p14:modId xmlns:p14="http://schemas.microsoft.com/office/powerpoint/2010/main" val="2245751397"/>
              </p:ext>
            </p:extLst>
          </p:nvPr>
        </p:nvGraphicFramePr>
        <p:xfrm>
          <a:off x="770010" y="1406778"/>
          <a:ext cx="5325990" cy="1112520"/>
        </p:xfrm>
        <a:graphic>
          <a:graphicData uri="http://schemas.openxmlformats.org/drawingml/2006/table">
            <a:tbl>
              <a:tblPr firstRow="1" bandRow="1">
                <a:tableStyleId>{5C22544A-7EE6-4342-B048-85BDC9FD1C3A}</a:tableStyleId>
              </a:tblPr>
              <a:tblGrid>
                <a:gridCol w="2662995">
                  <a:extLst>
                    <a:ext uri="{9D8B030D-6E8A-4147-A177-3AD203B41FA5}">
                      <a16:colId xmlns:a16="http://schemas.microsoft.com/office/drawing/2014/main" val="1189233764"/>
                    </a:ext>
                  </a:extLst>
                </a:gridCol>
                <a:gridCol w="2662995">
                  <a:extLst>
                    <a:ext uri="{9D8B030D-6E8A-4147-A177-3AD203B41FA5}">
                      <a16:colId xmlns:a16="http://schemas.microsoft.com/office/drawing/2014/main" val="2601202603"/>
                    </a:ext>
                  </a:extLst>
                </a:gridCol>
              </a:tblGrid>
              <a:tr h="370840">
                <a:tc>
                  <a:txBody>
                    <a:bodyPr/>
                    <a:lstStyle/>
                    <a:p>
                      <a:r>
                        <a:rPr lang="en-CA" dirty="0"/>
                        <a:t>LaunchOutcome	</a:t>
                      </a:r>
                    </a:p>
                  </a:txBody>
                  <a:tcPr/>
                </a:tc>
                <a:tc>
                  <a:txBody>
                    <a:bodyPr/>
                    <a:lstStyle/>
                    <a:p>
                      <a:r>
                        <a:rPr lang="en-CA" dirty="0" err="1"/>
                        <a:t>MissionCount</a:t>
                      </a:r>
                      <a:endParaRPr lang="en-CA" dirty="0"/>
                    </a:p>
                  </a:txBody>
                  <a:tcPr anchor="ctr"/>
                </a:tc>
                <a:extLst>
                  <a:ext uri="{0D108BD9-81ED-4DB2-BD59-A6C34878D82A}">
                    <a16:rowId xmlns:a16="http://schemas.microsoft.com/office/drawing/2014/main" val="3182627464"/>
                  </a:ext>
                </a:extLst>
              </a:tr>
              <a:tr h="370840">
                <a:tc>
                  <a:txBody>
                    <a:bodyPr/>
                    <a:lstStyle/>
                    <a:p>
                      <a:r>
                        <a:rPr lang="en-CA" dirty="0"/>
                        <a:t>Success</a:t>
                      </a:r>
                    </a:p>
                  </a:txBody>
                  <a:tcPr/>
                </a:tc>
                <a:tc>
                  <a:txBody>
                    <a:bodyPr/>
                    <a:lstStyle/>
                    <a:p>
                      <a:r>
                        <a:rPr lang="en-CA" dirty="0"/>
                        <a:t>60</a:t>
                      </a:r>
                    </a:p>
                  </a:txBody>
                  <a:tcPr/>
                </a:tc>
                <a:extLst>
                  <a:ext uri="{0D108BD9-81ED-4DB2-BD59-A6C34878D82A}">
                    <a16:rowId xmlns:a16="http://schemas.microsoft.com/office/drawing/2014/main" val="1038828496"/>
                  </a:ext>
                </a:extLst>
              </a:tr>
              <a:tr h="370840">
                <a:tc>
                  <a:txBody>
                    <a:bodyPr/>
                    <a:lstStyle/>
                    <a:p>
                      <a:r>
                        <a:rPr lang="en-CA" dirty="0"/>
                        <a:t>Failure</a:t>
                      </a:r>
                    </a:p>
                  </a:txBody>
                  <a:tcPr/>
                </a:tc>
                <a:tc>
                  <a:txBody>
                    <a:bodyPr/>
                    <a:lstStyle/>
                    <a:p>
                      <a:r>
                        <a:rPr lang="en-CA" dirty="0"/>
                        <a:t>5</a:t>
                      </a:r>
                    </a:p>
                  </a:txBody>
                  <a:tcPr/>
                </a:tc>
                <a:extLst>
                  <a:ext uri="{0D108BD9-81ED-4DB2-BD59-A6C34878D82A}">
                    <a16:rowId xmlns:a16="http://schemas.microsoft.com/office/drawing/2014/main" val="2426291847"/>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34642" y="1825625"/>
            <a:ext cx="5080957" cy="4351338"/>
          </a:xfrm>
          <a:prstGeom prst="rect">
            <a:avLst/>
          </a:prstGeom>
        </p:spPr>
        <p:txBody>
          <a:bodyPr>
            <a:normAutofit/>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query found the maximum payload mass carried by each booster version by using the MAX() function.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1A7808BC-A6B4-A94B-0E88-D80B74B708EC}"/>
              </a:ext>
            </a:extLst>
          </p:cNvPr>
          <p:cNvPicPr>
            <a:picLocks noChangeAspect="1"/>
          </p:cNvPicPr>
          <p:nvPr/>
        </p:nvPicPr>
        <p:blipFill>
          <a:blip r:embed="rId3"/>
          <a:stretch>
            <a:fillRect/>
          </a:stretch>
        </p:blipFill>
        <p:spPr>
          <a:xfrm>
            <a:off x="1328590" y="1825625"/>
            <a:ext cx="2105319" cy="385816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676649"/>
            <a:ext cx="9745589" cy="250031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query filtered the records to show only the failed landing outcomes on the drone ship in 2015. It selects the </a:t>
            </a:r>
            <a:r>
              <a:rPr lang="en-US" sz="2200" dirty="0" err="1">
                <a:solidFill>
                  <a:schemeClr val="accent3">
                    <a:lumMod val="25000"/>
                  </a:schemeClr>
                </a:solidFill>
                <a:latin typeface="Abadi"/>
              </a:rPr>
              <a:t>BoosterVersion</a:t>
            </a:r>
            <a:r>
              <a:rPr lang="en-US" sz="2200" dirty="0">
                <a:solidFill>
                  <a:schemeClr val="accent3">
                    <a:lumMod val="25000"/>
                  </a:schemeClr>
                </a:solidFill>
                <a:latin typeface="Abadi"/>
              </a:rPr>
              <a:t>, LaunchSite, and </a:t>
            </a:r>
            <a:r>
              <a:rPr lang="en-US" sz="2200" dirty="0" err="1">
                <a:solidFill>
                  <a:schemeClr val="accent3">
                    <a:lumMod val="25000"/>
                  </a:schemeClr>
                </a:solidFill>
                <a:latin typeface="Abadi"/>
              </a:rPr>
              <a:t>LandingOutcome</a:t>
            </a:r>
            <a:r>
              <a:rPr lang="en-US" sz="2200" dirty="0">
                <a:solidFill>
                  <a:schemeClr val="accent3">
                    <a:lumMod val="25000"/>
                  </a:schemeClr>
                </a:solidFill>
                <a:latin typeface="Abadi"/>
              </a:rPr>
              <a:t> columns, providing insight into which booster versions and launch sites experienced landing failures on the drone ship.</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Description automatically generated">
            <a:extLst>
              <a:ext uri="{FF2B5EF4-FFF2-40B4-BE49-F238E27FC236}">
                <a16:creationId xmlns:a16="http://schemas.microsoft.com/office/drawing/2014/main" id="{986E3F08-1441-05D9-170C-2FAC871DFD74}"/>
              </a:ext>
            </a:extLst>
          </p:cNvPr>
          <p:cNvPicPr>
            <a:picLocks noChangeAspect="1"/>
          </p:cNvPicPr>
          <p:nvPr/>
        </p:nvPicPr>
        <p:blipFill>
          <a:blip r:embed="rId4"/>
          <a:stretch>
            <a:fillRect/>
          </a:stretch>
        </p:blipFill>
        <p:spPr>
          <a:xfrm>
            <a:off x="770009" y="1910620"/>
            <a:ext cx="6449941" cy="127073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523243-E4D6-45EC-97C8-D44398FB7417}"/>
              </a:ext>
            </a:extLst>
          </p:cNvPr>
          <p:cNvSpPr txBox="1">
            <a:spLocks/>
          </p:cNvSpPr>
          <p:nvPr/>
        </p:nvSpPr>
        <p:spPr>
          <a:xfrm>
            <a:off x="6103658" y="741391"/>
            <a:ext cx="5219307"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Rank Landing Outcomes Between 2010-06-04 and 2017-03-20</a:t>
            </a:r>
          </a:p>
        </p:txBody>
      </p:sp>
      <p:pic>
        <p:nvPicPr>
          <p:cNvPr id="6" name="Picture 5" descr="A screenshot of a computer&#10;&#10;Description automatically generated">
            <a:extLst>
              <a:ext uri="{FF2B5EF4-FFF2-40B4-BE49-F238E27FC236}">
                <a16:creationId xmlns:a16="http://schemas.microsoft.com/office/drawing/2014/main" id="{E3C4FD73-6C29-721B-B884-3C9DF2A4CEB1}"/>
              </a:ext>
            </a:extLst>
          </p:cNvPr>
          <p:cNvPicPr>
            <a:picLocks noChangeAspect="1"/>
          </p:cNvPicPr>
          <p:nvPr/>
        </p:nvPicPr>
        <p:blipFill>
          <a:blip r:embed="rId2"/>
          <a:stretch>
            <a:fillRect/>
          </a:stretch>
        </p:blipFill>
        <p:spPr>
          <a:xfrm>
            <a:off x="1043741" y="787114"/>
            <a:ext cx="3895476" cy="5175680"/>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03657" y="2533475"/>
            <a:ext cx="5219307" cy="3448225"/>
          </a:xfrm>
          <a:prstGeom prst="rect">
            <a:avLst/>
          </a:prstGeom>
        </p:spPr>
        <p:txBody>
          <a:bodyPr vert="horz" lIns="91440" tIns="45720" rIns="91440" bIns="45720" rtlCol="0" anchor="t">
            <a:normAutofit/>
          </a:bodyPr>
          <a:lstStyle/>
          <a:p>
            <a:pPr>
              <a:spcBef>
                <a:spcPts val="1400"/>
              </a:spcBef>
            </a:pPr>
            <a:r>
              <a:rPr lang="en-US" sz="2000"/>
              <a:t>This query groups the landing outcomes by LandingOutcome within the specified date range (from June 4, 2010, to March 20, 2017). It counts how often each outcome occurred and orders them by the count in descending order.</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1" name="Group 10">
            <a:extLst>
              <a:ext uri="{FF2B5EF4-FFF2-40B4-BE49-F238E27FC236}">
                <a16:creationId xmlns:a16="http://schemas.microsoft.com/office/drawing/2014/main" id="{16C73AF9-0D33-5C66-5D79-0D0129904B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2" name="Rectangle 11">
              <a:extLst>
                <a:ext uri="{FF2B5EF4-FFF2-40B4-BE49-F238E27FC236}">
                  <a16:creationId xmlns:a16="http://schemas.microsoft.com/office/drawing/2014/main" id="{ED96FD6F-5EE9-36C7-C200-3111EF6D0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A39BB2-02C1-8A8B-8021-68446E047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7910285" y="741391"/>
            <a:ext cx="3443514"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Global Map of SpaceX Launch Site Locations</a:t>
            </a:r>
          </a:p>
        </p:txBody>
      </p:sp>
      <p:pic>
        <p:nvPicPr>
          <p:cNvPr id="6" name="Picture 5" descr="A map of the north and south america">
            <a:extLst>
              <a:ext uri="{FF2B5EF4-FFF2-40B4-BE49-F238E27FC236}">
                <a16:creationId xmlns:a16="http://schemas.microsoft.com/office/drawing/2014/main" id="{AA5A857E-593F-6038-EBAC-B39AD52A75E7}"/>
              </a:ext>
            </a:extLst>
          </p:cNvPr>
          <p:cNvPicPr>
            <a:picLocks noChangeAspect="1"/>
          </p:cNvPicPr>
          <p:nvPr/>
        </p:nvPicPr>
        <p:blipFill>
          <a:blip r:embed="rId2"/>
          <a:stretch>
            <a:fillRect/>
          </a:stretch>
        </p:blipFill>
        <p:spPr>
          <a:xfrm>
            <a:off x="787114" y="1418504"/>
            <a:ext cx="6449549" cy="3950349"/>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10285" y="2533476"/>
            <a:ext cx="3443514" cy="3447832"/>
          </a:xfrm>
          <a:prstGeom prst="rect">
            <a:avLst/>
          </a:prstGeom>
        </p:spPr>
        <p:txBody>
          <a:bodyPr vert="horz" lIns="91440" tIns="45720" rIns="91440" bIns="45720" rtlCol="0" anchor="t">
            <a:normAutofit/>
          </a:bodyPr>
          <a:lstStyle/>
          <a:p>
            <a:pPr marL="0" indent="0">
              <a:buNone/>
            </a:pPr>
            <a:r>
              <a:rPr lang="en-US" sz="1100" b="1" dirty="0"/>
              <a:t>Important Elements &amp; Findings</a:t>
            </a:r>
          </a:p>
          <a:p>
            <a:r>
              <a:rPr lang="en-US" sz="1100" b="1" dirty="0"/>
              <a:t>Markers</a:t>
            </a:r>
            <a:r>
              <a:rPr lang="en-US" sz="1100" dirty="0"/>
              <a:t>: Each marker represents a SpaceX launch site.</a:t>
            </a:r>
          </a:p>
          <a:p>
            <a:r>
              <a:rPr lang="en-US" sz="1100" b="1" dirty="0"/>
              <a:t>Geographical Distribution</a:t>
            </a:r>
            <a:r>
              <a:rPr lang="en-US" sz="1100" dirty="0"/>
              <a:t>: The map shows a global spread of launch sites, with a concentration along the U.S. coastlines.</a:t>
            </a:r>
          </a:p>
          <a:p>
            <a:r>
              <a:rPr lang="en-US" sz="1100" b="1" dirty="0"/>
              <a:t>Key Sites</a:t>
            </a:r>
            <a:r>
              <a:rPr lang="en-US" sz="1100" dirty="0"/>
              <a:t>: Major sites such as </a:t>
            </a:r>
            <a:r>
              <a:rPr lang="en-US" sz="1100" b="1" dirty="0"/>
              <a:t>Cape Canaveral (CCAFS)</a:t>
            </a:r>
            <a:r>
              <a:rPr lang="en-US" sz="1100" dirty="0"/>
              <a:t> and </a:t>
            </a:r>
            <a:r>
              <a:rPr lang="en-US" sz="1100" b="1" dirty="0"/>
              <a:t>Kennedy Space Center (KSC)</a:t>
            </a:r>
            <a:r>
              <a:rPr lang="en-US" sz="1100" dirty="0"/>
              <a:t> are visible.</a:t>
            </a:r>
          </a:p>
          <a:p>
            <a:r>
              <a:rPr lang="en-US" sz="1100" b="1" dirty="0"/>
              <a:t>Proximity Insight</a:t>
            </a:r>
            <a:r>
              <a:rPr lang="en-US" sz="1100" dirty="0"/>
              <a:t>: Launch sites near coastlines minimize risk and optimize orbital trajectories.</a:t>
            </a:r>
          </a:p>
          <a:p>
            <a:pPr marL="0" indent="0">
              <a:buNone/>
            </a:pPr>
            <a:r>
              <a:rPr lang="en-US" sz="1100" b="1" dirty="0"/>
              <a:t>Purpose</a:t>
            </a:r>
          </a:p>
          <a:p>
            <a:r>
              <a:rPr lang="en-US" sz="1100" dirty="0"/>
              <a:t>This map visualizes the global distribution of SpaceX launch sites, highlighting strategic site placements for optimal launch conditions.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35</a:t>
            </a:fld>
            <a:endParaRPr lang="en-US" sz="1200">
              <a:solidFill>
                <a:schemeClr val="tx1">
                  <a:lumMod val="50000"/>
                  <a:lumOff val="50000"/>
                </a:schemeClr>
              </a:solidFill>
              <a:latin typeface="+mn-lt"/>
            </a:endParaRPr>
          </a:p>
        </p:txBody>
      </p:sp>
      <p:grpSp>
        <p:nvGrpSpPr>
          <p:cNvPr id="11" name="Group 10">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2" name="Rectangle 11">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7910285" y="741391"/>
            <a:ext cx="3443514"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Outcomes by Site (Color-Coded)</a:t>
            </a:r>
          </a:p>
        </p:txBody>
      </p:sp>
      <p:pic>
        <p:nvPicPr>
          <p:cNvPr id="4" name="Picture 3" descr="A map of the north america&#10;&#10;Description automatically generated">
            <a:extLst>
              <a:ext uri="{FF2B5EF4-FFF2-40B4-BE49-F238E27FC236}">
                <a16:creationId xmlns:a16="http://schemas.microsoft.com/office/drawing/2014/main" id="{8944DAE5-0A38-CD20-A5BD-6C749F044F2C}"/>
              </a:ext>
            </a:extLst>
          </p:cNvPr>
          <p:cNvPicPr>
            <a:picLocks noChangeAspect="1"/>
          </p:cNvPicPr>
          <p:nvPr/>
        </p:nvPicPr>
        <p:blipFill>
          <a:blip r:embed="rId2"/>
          <a:srcRect l="15435" r="7385" b="-2"/>
          <a:stretch/>
        </p:blipFill>
        <p:spPr>
          <a:xfrm>
            <a:off x="787114" y="855341"/>
            <a:ext cx="6449549" cy="5076675"/>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10285" y="2533476"/>
            <a:ext cx="3443514" cy="3447832"/>
          </a:xfrm>
          <a:prstGeom prst="rect">
            <a:avLst/>
          </a:prstGeom>
        </p:spPr>
        <p:txBody>
          <a:bodyPr vert="horz" lIns="91440" tIns="45720" rIns="91440" bIns="45720" rtlCol="0" anchor="t">
            <a:normAutofit/>
          </a:bodyPr>
          <a:lstStyle/>
          <a:p>
            <a:pPr marL="0">
              <a:spcBef>
                <a:spcPts val="1400"/>
              </a:spcBef>
            </a:pPr>
            <a:r>
              <a:rPr lang="en-US" sz="1000" b="1"/>
              <a:t>Important Elements:</a:t>
            </a:r>
          </a:p>
          <a:p>
            <a:pPr>
              <a:spcBef>
                <a:spcPts val="1400"/>
              </a:spcBef>
            </a:pPr>
            <a:r>
              <a:rPr lang="en-US" sz="1000"/>
              <a:t>Markers: Representing each launch site on the map.</a:t>
            </a:r>
          </a:p>
          <a:p>
            <a:pPr>
              <a:spcBef>
                <a:spcPts val="1400"/>
              </a:spcBef>
            </a:pPr>
            <a:r>
              <a:rPr lang="en-US" sz="1000"/>
              <a:t>Color Labels: Different colors indicate launch outcomes (e.g., green for success, red for failure).</a:t>
            </a:r>
          </a:p>
          <a:p>
            <a:pPr>
              <a:spcBef>
                <a:spcPts val="1400"/>
              </a:spcBef>
            </a:pPr>
            <a:r>
              <a:rPr lang="en-US" sz="1000"/>
              <a:t>Launch Sites: Clearly show the distribution of launches and success/failure rates across sites.</a:t>
            </a:r>
          </a:p>
          <a:p>
            <a:pPr marL="0">
              <a:spcBef>
                <a:spcPts val="1400"/>
              </a:spcBef>
            </a:pPr>
            <a:r>
              <a:rPr lang="en-US" sz="1000" b="1"/>
              <a:t>Key Findings</a:t>
            </a:r>
          </a:p>
          <a:p>
            <a:pPr>
              <a:spcBef>
                <a:spcPts val="1400"/>
              </a:spcBef>
            </a:pPr>
            <a:r>
              <a:rPr lang="en-US" sz="1000"/>
              <a:t>Success Concentration: Most sites show a high number of successful launches.</a:t>
            </a:r>
          </a:p>
          <a:p>
            <a:pPr>
              <a:spcBef>
                <a:spcPts val="1400"/>
              </a:spcBef>
            </a:pPr>
            <a:r>
              <a:rPr lang="en-US" sz="1000"/>
              <a:t>Failure Trends: Certain sites (e.g., CCAFS) show occasional failures, which can guide future site optimization.</a:t>
            </a:r>
          </a:p>
          <a:p>
            <a:pPr marL="0">
              <a:spcBef>
                <a:spcPts val="1400"/>
              </a:spcBef>
            </a:pPr>
            <a:r>
              <a:rPr lang="en-US" sz="1000"/>
              <a:t>This map helps visualize SpaceX’s operational reliability and site-specific trends.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mn-lt"/>
              </a:rPr>
              <a:pPr>
                <a:spcAft>
                  <a:spcPts val="600"/>
                </a:spcAft>
                <a:defRPr/>
              </a:pPr>
              <a:t>36</a:t>
            </a:fld>
            <a:endParaRPr lang="en-US" sz="1200">
              <a:solidFill>
                <a:schemeClr val="tx1">
                  <a:lumMod val="50000"/>
                  <a:lumOff val="50000"/>
                </a:schemeClr>
              </a:solidFill>
              <a:latin typeface="+mn-lt"/>
            </a:endParaRPr>
          </a:p>
        </p:txBody>
      </p:sp>
      <p:grpSp>
        <p:nvGrpSpPr>
          <p:cNvPr id="24" name="Group 23">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5" name="Rectangle 24">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7910283" y="741391"/>
            <a:ext cx="3397017"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a:solidFill>
                  <a:schemeClr val="tx1"/>
                </a:solidFill>
                <a:latin typeface="+mj-lt"/>
                <a:ea typeface="+mj-ea"/>
                <a:cs typeface="+mj-cs"/>
              </a:rPr>
              <a:t>Launch Site Proximity Analysis: Railway, Highway, and Coastline</a:t>
            </a:r>
          </a:p>
        </p:txBody>
      </p:sp>
      <p:pic>
        <p:nvPicPr>
          <p:cNvPr id="4" name="Picture 3" descr="A screenshot of a computer screen&#10;&#10;Description automatically generated">
            <a:extLst>
              <a:ext uri="{FF2B5EF4-FFF2-40B4-BE49-F238E27FC236}">
                <a16:creationId xmlns:a16="http://schemas.microsoft.com/office/drawing/2014/main" id="{DE1B427F-9E72-AD36-6723-6A19694FE68C}"/>
              </a:ext>
            </a:extLst>
          </p:cNvPr>
          <p:cNvPicPr>
            <a:picLocks noChangeAspect="1"/>
          </p:cNvPicPr>
          <p:nvPr/>
        </p:nvPicPr>
        <p:blipFill>
          <a:blip r:embed="rId2"/>
          <a:srcRect l="5478" r="15755"/>
          <a:stretch/>
        </p:blipFill>
        <p:spPr>
          <a:xfrm>
            <a:off x="884698" y="877413"/>
            <a:ext cx="6406903" cy="5043096"/>
          </a:xfrm>
          <a:prstGeom prst="rect">
            <a:avLst/>
          </a:prstGeom>
        </p:spPr>
      </p:pic>
      <p:grpSp>
        <p:nvGrpSpPr>
          <p:cNvPr id="13" name="Group 12">
            <a:extLst>
              <a:ext uri="{FF2B5EF4-FFF2-40B4-BE49-F238E27FC236}">
                <a16:creationId xmlns:a16="http://schemas.microsoft.com/office/drawing/2014/main" id="{BE589684-54CA-64D8-C963-5F19FF75BF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4697" y="5858828"/>
            <a:ext cx="6406903" cy="123363"/>
            <a:chOff x="7015162" y="5858828"/>
            <a:chExt cx="4300544" cy="123363"/>
          </a:xfrm>
        </p:grpSpPr>
        <p:sp>
          <p:nvSpPr>
            <p:cNvPr id="14" name="Rectangle 13">
              <a:extLst>
                <a:ext uri="{FF2B5EF4-FFF2-40B4-BE49-F238E27FC236}">
                  <a16:creationId xmlns:a16="http://schemas.microsoft.com/office/drawing/2014/main" id="{9B56B8E8-B789-DA4D-E4BE-03FA3165B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255D907-377D-0DF9-B4A4-4B44C46FB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10284" y="2357594"/>
            <a:ext cx="3938279" cy="3623714"/>
          </a:xfrm>
          <a:prstGeom prst="rect">
            <a:avLst/>
          </a:prstGeom>
        </p:spPr>
        <p:txBody>
          <a:bodyPr vert="horz" lIns="91440" tIns="45720" rIns="91440" bIns="45720" rtlCol="0" anchor="t">
            <a:noAutofit/>
          </a:bodyPr>
          <a:lstStyle/>
          <a:p>
            <a:pPr>
              <a:spcBef>
                <a:spcPts val="1400"/>
              </a:spcBef>
            </a:pPr>
            <a:r>
              <a:rPr lang="en-US" sz="1100" dirty="0"/>
              <a:t>Map Features:</a:t>
            </a:r>
          </a:p>
          <a:p>
            <a:pPr lvl="1">
              <a:spcBef>
                <a:spcPts val="1400"/>
              </a:spcBef>
            </a:pPr>
            <a:r>
              <a:rPr lang="en-US" sz="1100" dirty="0"/>
              <a:t>Selected Launch Site: Highlighted the location of a SpaceX launch site.</a:t>
            </a:r>
          </a:p>
          <a:p>
            <a:pPr lvl="1">
              <a:spcBef>
                <a:spcPts val="1400"/>
              </a:spcBef>
            </a:pPr>
            <a:r>
              <a:rPr lang="en-US" sz="1100" dirty="0"/>
              <a:t>Proximities: Displayed nearby infrastructure like railways, highways, and coastlines.</a:t>
            </a:r>
          </a:p>
          <a:p>
            <a:pPr lvl="1">
              <a:spcBef>
                <a:spcPts val="1400"/>
              </a:spcBef>
            </a:pPr>
            <a:r>
              <a:rPr lang="en-US" sz="1100" dirty="0"/>
              <a:t>Distance Calculation: Showed distances between the launch site and critical infrastructures.</a:t>
            </a:r>
          </a:p>
          <a:p>
            <a:pPr>
              <a:spcBef>
                <a:spcPts val="1400"/>
              </a:spcBef>
            </a:pPr>
            <a:r>
              <a:rPr lang="en-US" sz="1100" dirty="0"/>
              <a:t>Key Findings:</a:t>
            </a:r>
          </a:p>
          <a:p>
            <a:pPr lvl="1">
              <a:spcBef>
                <a:spcPts val="1400"/>
              </a:spcBef>
            </a:pPr>
            <a:r>
              <a:rPr lang="en-US" sz="1100" dirty="0"/>
              <a:t>Infrastructure Impact: Proximity to railways and highways ensures easy access for equipment and payload delivery.</a:t>
            </a:r>
          </a:p>
          <a:p>
            <a:pPr lvl="1">
              <a:spcBef>
                <a:spcPts val="1400"/>
              </a:spcBef>
            </a:pPr>
            <a:r>
              <a:rPr lang="en-US" sz="1100" dirty="0"/>
              <a:t>Coastline Advantage: Coastal locations minimize risk to populated areas during launches.</a:t>
            </a:r>
          </a:p>
          <a:p>
            <a:pPr lvl="1">
              <a:spcBef>
                <a:spcPts val="1400"/>
              </a:spcBef>
            </a:pPr>
            <a:r>
              <a:rPr lang="en-US" sz="1100" dirty="0"/>
              <a:t>Distance Metrics: Calculating distances provides operational efficiency insights for logistics planning.</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7910285" y="741391"/>
            <a:ext cx="3443514"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Success Count by Site: Pie Chart Overview</a:t>
            </a:r>
          </a:p>
        </p:txBody>
      </p:sp>
      <p:pic>
        <p:nvPicPr>
          <p:cNvPr id="4" name="Picture 3" descr="A pie chart with numbers and a few different colored circles&#10;&#10;Description automatically generated">
            <a:extLst>
              <a:ext uri="{FF2B5EF4-FFF2-40B4-BE49-F238E27FC236}">
                <a16:creationId xmlns:a16="http://schemas.microsoft.com/office/drawing/2014/main" id="{04394892-3076-5424-B4AF-D3A1CF671722}"/>
              </a:ext>
            </a:extLst>
          </p:cNvPr>
          <p:cNvPicPr>
            <a:picLocks noChangeAspect="1"/>
          </p:cNvPicPr>
          <p:nvPr/>
        </p:nvPicPr>
        <p:blipFill>
          <a:blip r:embed="rId2"/>
          <a:stretch>
            <a:fillRect/>
          </a:stretch>
        </p:blipFill>
        <p:spPr>
          <a:xfrm>
            <a:off x="787114" y="1902221"/>
            <a:ext cx="6449549" cy="2982916"/>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10285" y="2533476"/>
            <a:ext cx="3443514" cy="3447832"/>
          </a:xfrm>
          <a:prstGeom prst="rect">
            <a:avLst/>
          </a:prstGeom>
        </p:spPr>
        <p:txBody>
          <a:bodyPr vert="horz" lIns="91440" tIns="45720" rIns="91440" bIns="45720" rtlCol="0" anchor="t">
            <a:normAutofit/>
          </a:bodyPr>
          <a:lstStyle/>
          <a:p>
            <a:pPr>
              <a:spcBef>
                <a:spcPts val="1400"/>
              </a:spcBef>
            </a:pPr>
            <a:r>
              <a:rPr lang="en-US" sz="1100"/>
              <a:t>Pie Chart Elements:</a:t>
            </a:r>
          </a:p>
          <a:p>
            <a:pPr lvl="1">
              <a:spcBef>
                <a:spcPts val="1400"/>
              </a:spcBef>
            </a:pPr>
            <a:r>
              <a:rPr lang="en-US" sz="1100"/>
              <a:t>Each slice represents a SpaceX launch site's share of successful launches.</a:t>
            </a:r>
          </a:p>
          <a:p>
            <a:pPr lvl="1">
              <a:spcBef>
                <a:spcPts val="1400"/>
              </a:spcBef>
            </a:pPr>
            <a:r>
              <a:rPr lang="en-US" sz="1100"/>
              <a:t>Color-coded for easy differentiation among sites.</a:t>
            </a:r>
          </a:p>
          <a:p>
            <a:pPr>
              <a:spcBef>
                <a:spcPts val="1400"/>
              </a:spcBef>
            </a:pPr>
            <a:r>
              <a:rPr lang="en-US" sz="1100"/>
              <a:t>Key Findings:</a:t>
            </a:r>
          </a:p>
          <a:p>
            <a:pPr lvl="1">
              <a:spcBef>
                <a:spcPts val="1400"/>
              </a:spcBef>
            </a:pPr>
            <a:r>
              <a:rPr lang="en-US" sz="1100"/>
              <a:t>Dominant Sites: Specific sites contribute the most to successful launches.</a:t>
            </a:r>
          </a:p>
          <a:p>
            <a:pPr lvl="1">
              <a:spcBef>
                <a:spcPts val="1400"/>
              </a:spcBef>
            </a:pPr>
            <a:r>
              <a:rPr lang="en-US" sz="1100"/>
              <a:t>Performance Insights: Shows comparative success rates, highlighting operational efficiency at each site.</a:t>
            </a:r>
          </a:p>
          <a:p>
            <a:pPr lvl="1">
              <a:spcBef>
                <a:spcPts val="1400"/>
              </a:spcBef>
            </a:pPr>
            <a:r>
              <a:rPr lang="en-US" sz="1100"/>
              <a:t>Strategic Focus: Helps identify sites with higher reliability for future missions.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39</a:t>
            </a:fld>
            <a:endParaRPr lang="en-US" sz="1200">
              <a:solidFill>
                <a:schemeClr val="tx1">
                  <a:lumMod val="50000"/>
                  <a:lumOff val="50000"/>
                </a:schemeClr>
              </a:solidFill>
              <a:latin typeface="+mn-lt"/>
            </a:endParaRPr>
          </a:p>
        </p:txBody>
      </p:sp>
      <p:grpSp>
        <p:nvGrpSpPr>
          <p:cNvPr id="13" name="Group 12">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4" name="Rectangle 13">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179226" y="1755073"/>
            <a:ext cx="9833548" cy="106680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2"/>
                </a:solidFill>
                <a:latin typeface="+mj-lt"/>
                <a:ea typeface="+mj-ea"/>
                <a:cs typeface="+mj-cs"/>
              </a:rPr>
              <a:t>Introduction</a:t>
            </a:r>
          </a:p>
        </p:txBody>
      </p:sp>
      <p:grpSp>
        <p:nvGrpSpPr>
          <p:cNvPr id="28" name="Group 27">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29" name="Freeform: Shape 28">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79226" y="3049325"/>
            <a:ext cx="9833548" cy="294557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Wingdings" panose="05000000000000000000" pitchFamily="2" charset="2"/>
              <a:buChar char="Ø"/>
            </a:pPr>
            <a:r>
              <a:rPr lang="en-US" sz="1800" dirty="0">
                <a:solidFill>
                  <a:schemeClr val="tx2"/>
                </a:solidFill>
                <a:latin typeface="+mn-lt"/>
              </a:rPr>
              <a:t>Project background and context</a:t>
            </a:r>
          </a:p>
          <a:p>
            <a:r>
              <a:rPr lang="en-US" sz="1400" dirty="0">
                <a:solidFill>
                  <a:srgbClr val="121619"/>
                </a:solidFill>
              </a:rPr>
              <a:t>This project focuses on analyzing SpaceX launch sites to understand their strategic locations, operational efficiency, and success rates. The aim is to leverage geospatial analysis and visualization tools to identify key patterns and optimize launch operations.</a:t>
            </a:r>
            <a:endParaRPr lang="en-US" sz="1400" dirty="0">
              <a:solidFill>
                <a:srgbClr val="121619"/>
              </a:solidFill>
              <a:latin typeface="+mn-lt"/>
            </a:endParaRPr>
          </a:p>
          <a:p>
            <a:pPr>
              <a:spcBef>
                <a:spcPts val="1400"/>
              </a:spcBef>
              <a:buFont typeface="Wingdings" panose="05000000000000000000" pitchFamily="2" charset="2"/>
              <a:buChar char="Ø"/>
            </a:pPr>
            <a:r>
              <a:rPr lang="en-US" sz="1800" dirty="0">
                <a:solidFill>
                  <a:schemeClr val="tx2"/>
                </a:solidFill>
                <a:latin typeface="+mn-lt"/>
              </a:rPr>
              <a:t>Problems you want to find answers</a:t>
            </a:r>
          </a:p>
          <a:p>
            <a:pPr>
              <a:spcBef>
                <a:spcPts val="1400"/>
              </a:spcBef>
            </a:pPr>
            <a:r>
              <a:rPr lang="en-US" sz="1400" dirty="0">
                <a:solidFill>
                  <a:srgbClr val="121619"/>
                </a:solidFill>
                <a:latin typeface="+mn-lt"/>
              </a:rPr>
              <a:t>How are SpaceX launch sites geographically distributed, and why are they located where they are?</a:t>
            </a:r>
          </a:p>
          <a:p>
            <a:pPr>
              <a:spcBef>
                <a:spcPts val="1400"/>
              </a:spcBef>
            </a:pPr>
            <a:r>
              <a:rPr lang="en-US" sz="1400" dirty="0">
                <a:solidFill>
                  <a:srgbClr val="121619"/>
                </a:solidFill>
                <a:latin typeface="+mn-lt"/>
              </a:rPr>
              <a:t>What is the relationship between launch site locations and success rates?</a:t>
            </a:r>
          </a:p>
          <a:p>
            <a:pPr>
              <a:spcBef>
                <a:spcPts val="1400"/>
              </a:spcBef>
            </a:pPr>
            <a:r>
              <a:rPr lang="en-US" sz="1400" dirty="0">
                <a:solidFill>
                  <a:srgbClr val="121619"/>
                </a:solidFill>
                <a:latin typeface="+mn-lt"/>
              </a:rPr>
              <a:t>How does proximity to key landmarks (e.g., towns, airports, oceans) affect operational efficiency?</a:t>
            </a:r>
          </a:p>
          <a:p>
            <a:pPr>
              <a:spcBef>
                <a:spcPts val="1400"/>
              </a:spcBef>
            </a:pPr>
            <a:r>
              <a:rPr lang="en-US" sz="1400" dirty="0">
                <a:solidFill>
                  <a:srgbClr val="121619"/>
                </a:solidFill>
                <a:latin typeface="+mn-lt"/>
              </a:rPr>
              <a:t>What insights can interactive maps provide for improving decision-making?</a:t>
            </a:r>
          </a:p>
          <a:p>
            <a:pPr marL="0" indent="0">
              <a:spcBef>
                <a:spcPts val="1400"/>
              </a:spcBef>
              <a:buNone/>
            </a:pPr>
            <a:endParaRPr lang="en-US" sz="1800" dirty="0">
              <a:solidFill>
                <a:schemeClr val="tx2"/>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7910285" y="741391"/>
            <a:ext cx="3443514"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kern="1200">
                <a:solidFill>
                  <a:schemeClr val="tx1"/>
                </a:solidFill>
                <a:latin typeface="+mj-lt"/>
                <a:ea typeface="+mj-ea"/>
                <a:cs typeface="+mj-cs"/>
              </a:rPr>
              <a:t>Launch Success Ratio: Highest Performing Site Analysis</a:t>
            </a:r>
          </a:p>
        </p:txBody>
      </p:sp>
      <p:pic>
        <p:nvPicPr>
          <p:cNvPr id="4" name="Picture 3" descr="A screenshot of a graph&#10;&#10;Description automatically generated">
            <a:extLst>
              <a:ext uri="{FF2B5EF4-FFF2-40B4-BE49-F238E27FC236}">
                <a16:creationId xmlns:a16="http://schemas.microsoft.com/office/drawing/2014/main" id="{CE7E2E8C-A641-5148-27AD-4838AD39D77F}"/>
              </a:ext>
            </a:extLst>
          </p:cNvPr>
          <p:cNvPicPr>
            <a:picLocks noChangeAspect="1"/>
          </p:cNvPicPr>
          <p:nvPr/>
        </p:nvPicPr>
        <p:blipFill>
          <a:blip r:embed="rId2"/>
          <a:stretch>
            <a:fillRect/>
          </a:stretch>
        </p:blipFill>
        <p:spPr>
          <a:xfrm>
            <a:off x="787114" y="1644239"/>
            <a:ext cx="6449549" cy="3498879"/>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10285" y="2533476"/>
            <a:ext cx="3443514" cy="3447832"/>
          </a:xfrm>
          <a:prstGeom prst="rect">
            <a:avLst/>
          </a:prstGeom>
        </p:spPr>
        <p:txBody>
          <a:bodyPr vert="horz" lIns="91440" tIns="45720" rIns="91440" bIns="45720" rtlCol="0" anchor="t">
            <a:normAutofit/>
          </a:bodyPr>
          <a:lstStyle/>
          <a:p>
            <a:pPr>
              <a:spcBef>
                <a:spcPts val="1400"/>
              </a:spcBef>
            </a:pPr>
            <a:r>
              <a:rPr lang="en-US" sz="1100"/>
              <a:t>Pie Chart Elements:</a:t>
            </a:r>
          </a:p>
          <a:p>
            <a:pPr lvl="1">
              <a:spcBef>
                <a:spcPts val="1400"/>
              </a:spcBef>
            </a:pPr>
            <a:r>
              <a:rPr lang="en-US" sz="1100"/>
              <a:t>Displays the proportions of successful and failed launches at the launch site with the highest success ratio.</a:t>
            </a:r>
          </a:p>
          <a:p>
            <a:pPr lvl="1">
              <a:spcBef>
                <a:spcPts val="1400"/>
              </a:spcBef>
            </a:pPr>
            <a:r>
              <a:rPr lang="en-US" sz="1100"/>
              <a:t>Clear segmentation provides a quick understanding of performance.</a:t>
            </a:r>
          </a:p>
          <a:p>
            <a:pPr>
              <a:spcBef>
                <a:spcPts val="1400"/>
              </a:spcBef>
            </a:pPr>
            <a:r>
              <a:rPr lang="en-US" sz="1100"/>
              <a:t>Key Findings:</a:t>
            </a:r>
          </a:p>
          <a:p>
            <a:pPr lvl="1">
              <a:spcBef>
                <a:spcPts val="1400"/>
              </a:spcBef>
            </a:pPr>
            <a:r>
              <a:rPr lang="en-US" sz="1100"/>
              <a:t>Exceptional Performance: Highlights the site with the highest operational reliability.</a:t>
            </a:r>
          </a:p>
          <a:p>
            <a:pPr lvl="1">
              <a:spcBef>
                <a:spcPts val="1400"/>
              </a:spcBef>
            </a:pPr>
            <a:r>
              <a:rPr lang="en-US" sz="1100"/>
              <a:t>Data Insights: Confirms site efficiency, critical for mission planning and resource allocation.</a:t>
            </a:r>
          </a:p>
          <a:p>
            <a:pPr lvl="1">
              <a:spcBef>
                <a:spcPts val="1400"/>
              </a:spcBef>
            </a:pPr>
            <a:r>
              <a:rPr lang="en-US" sz="1100"/>
              <a:t>Strategic Value: Supports decisions on future investments in infrastructure and technology.</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40</a:t>
            </a:fld>
            <a:endParaRPr lang="en-US" sz="1200">
              <a:solidFill>
                <a:schemeClr val="tx1">
                  <a:lumMod val="50000"/>
                  <a:lumOff val="50000"/>
                </a:schemeClr>
              </a:solidFill>
              <a:latin typeface="+mn-lt"/>
            </a:endParaRPr>
          </a:p>
        </p:txBody>
      </p:sp>
      <p:grpSp>
        <p:nvGrpSpPr>
          <p:cNvPr id="13" name="Group 12">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4" name="Rectangle 13">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1295400" y="669925"/>
            <a:ext cx="4151304"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bg1"/>
                </a:solidFill>
                <a:latin typeface="+mj-lt"/>
                <a:ea typeface="+mj-ea"/>
                <a:cs typeface="+mj-cs"/>
              </a:rPr>
              <a:t>Payload vs. Launch Outcome Analysis Across All Sites</a:t>
            </a:r>
          </a:p>
        </p:txBody>
      </p:sp>
      <p:cxnSp>
        <p:nvCxnSpPr>
          <p:cNvPr id="30" name="Straight Connector 2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 y="2026340"/>
            <a:ext cx="5446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08124" y="2288833"/>
            <a:ext cx="4151304" cy="3711571"/>
          </a:xfrm>
          <a:prstGeom prst="rect">
            <a:avLst/>
          </a:prstGeom>
        </p:spPr>
        <p:txBody>
          <a:bodyPr vert="horz" lIns="91440" tIns="45720" rIns="91440" bIns="45720" rtlCol="0">
            <a:normAutofit/>
          </a:bodyPr>
          <a:lstStyle/>
          <a:p>
            <a:pPr>
              <a:spcBef>
                <a:spcPts val="1400"/>
              </a:spcBef>
            </a:pPr>
            <a:r>
              <a:rPr lang="en-US" sz="1100" dirty="0">
                <a:solidFill>
                  <a:schemeClr val="bg1"/>
                </a:solidFill>
              </a:rPr>
              <a:t>Scatter Plot Elements:</a:t>
            </a:r>
          </a:p>
          <a:p>
            <a:pPr lvl="1">
              <a:spcBef>
                <a:spcPts val="1400"/>
              </a:spcBef>
            </a:pPr>
            <a:r>
              <a:rPr lang="en-US" sz="1100" dirty="0">
                <a:solidFill>
                  <a:schemeClr val="bg1"/>
                </a:solidFill>
              </a:rPr>
              <a:t>X-axis: Payload Mass.</a:t>
            </a:r>
          </a:p>
          <a:p>
            <a:pPr lvl="1">
              <a:spcBef>
                <a:spcPts val="1400"/>
              </a:spcBef>
            </a:pPr>
            <a:r>
              <a:rPr lang="en-US" sz="1100" dirty="0">
                <a:solidFill>
                  <a:schemeClr val="bg1"/>
                </a:solidFill>
              </a:rPr>
              <a:t>Y-axis: Launch Outcomes (Success/Failure).</a:t>
            </a:r>
          </a:p>
          <a:p>
            <a:pPr lvl="1">
              <a:spcBef>
                <a:spcPts val="1400"/>
              </a:spcBef>
            </a:pPr>
            <a:r>
              <a:rPr lang="en-US" sz="1100" dirty="0">
                <a:solidFill>
                  <a:schemeClr val="bg1"/>
                </a:solidFill>
              </a:rPr>
              <a:t>Interactive range slider filters payload values dynamically.</a:t>
            </a:r>
          </a:p>
          <a:p>
            <a:pPr>
              <a:spcBef>
                <a:spcPts val="1400"/>
              </a:spcBef>
            </a:pPr>
            <a:r>
              <a:rPr lang="en-US" sz="1100" dirty="0">
                <a:solidFill>
                  <a:schemeClr val="bg1"/>
                </a:solidFill>
              </a:rPr>
              <a:t>Key Findings:</a:t>
            </a:r>
          </a:p>
          <a:p>
            <a:pPr lvl="1">
              <a:spcBef>
                <a:spcPts val="1400"/>
              </a:spcBef>
            </a:pPr>
            <a:r>
              <a:rPr lang="en-US" sz="1100" dirty="0">
                <a:solidFill>
                  <a:schemeClr val="bg1"/>
                </a:solidFill>
              </a:rPr>
              <a:t>Payload Range with High Success Rates: Specific ranges of payloads show significantly better success outcomes.</a:t>
            </a:r>
          </a:p>
          <a:p>
            <a:pPr lvl="1">
              <a:spcBef>
                <a:spcPts val="1400"/>
              </a:spcBef>
            </a:pPr>
            <a:r>
              <a:rPr lang="en-US" sz="1100" dirty="0">
                <a:solidFill>
                  <a:schemeClr val="bg1"/>
                </a:solidFill>
              </a:rPr>
              <a:t>Booster Version Insights: Certain booster versions demonstrate higher reliability for heavier payloads.</a:t>
            </a:r>
          </a:p>
          <a:p>
            <a:pPr lvl="1">
              <a:spcBef>
                <a:spcPts val="1400"/>
              </a:spcBef>
            </a:pPr>
            <a:r>
              <a:rPr lang="en-US" sz="1100" dirty="0">
                <a:solidFill>
                  <a:schemeClr val="bg1"/>
                </a:solidFill>
              </a:rPr>
              <a:t>Operational Patterns: Helps identify the optimal payload capacity for future missions.</a:t>
            </a:r>
          </a:p>
        </p:txBody>
      </p:sp>
      <p:pic>
        <p:nvPicPr>
          <p:cNvPr id="4" name="Picture 3" descr="A graph with numbers and dots&#10;&#10;Description automatically generated">
            <a:extLst>
              <a:ext uri="{FF2B5EF4-FFF2-40B4-BE49-F238E27FC236}">
                <a16:creationId xmlns:a16="http://schemas.microsoft.com/office/drawing/2014/main" id="{E2B0E68C-4B33-BA24-F81F-92223B6BA6A7}"/>
              </a:ext>
            </a:extLst>
          </p:cNvPr>
          <p:cNvPicPr>
            <a:picLocks noChangeAspect="1"/>
          </p:cNvPicPr>
          <p:nvPr/>
        </p:nvPicPr>
        <p:blipFill>
          <a:blip r:embed="rId2"/>
          <a:stretch>
            <a:fillRect/>
          </a:stretch>
        </p:blipFill>
        <p:spPr>
          <a:xfrm>
            <a:off x="4938628" y="959558"/>
            <a:ext cx="3617413" cy="2245824"/>
          </a:xfrm>
          <a:prstGeom prst="rect">
            <a:avLst/>
          </a:prstGeom>
        </p:spPr>
      </p:pic>
      <p:pic>
        <p:nvPicPr>
          <p:cNvPr id="11" name="Picture 10" descr="A graph with numbers and red dots&#10;&#10;Description automatically generated">
            <a:extLst>
              <a:ext uri="{FF2B5EF4-FFF2-40B4-BE49-F238E27FC236}">
                <a16:creationId xmlns:a16="http://schemas.microsoft.com/office/drawing/2014/main" id="{A44AC3FA-A64D-67D3-0546-B9A93AF0D1B9}"/>
              </a:ext>
            </a:extLst>
          </p:cNvPr>
          <p:cNvPicPr>
            <a:picLocks noChangeAspect="1"/>
          </p:cNvPicPr>
          <p:nvPr/>
        </p:nvPicPr>
        <p:blipFill>
          <a:blip r:embed="rId3"/>
          <a:stretch>
            <a:fillRect/>
          </a:stretch>
        </p:blipFill>
        <p:spPr>
          <a:xfrm>
            <a:off x="8664061" y="959558"/>
            <a:ext cx="3164992" cy="2245824"/>
          </a:xfrm>
          <a:prstGeom prst="rect">
            <a:avLst/>
          </a:prstGeom>
        </p:spPr>
      </p:pic>
      <p:pic>
        <p:nvPicPr>
          <p:cNvPr id="7" name="Picture 6" descr="A graph with numbers and dots&#10;&#10;Description automatically generated">
            <a:extLst>
              <a:ext uri="{FF2B5EF4-FFF2-40B4-BE49-F238E27FC236}">
                <a16:creationId xmlns:a16="http://schemas.microsoft.com/office/drawing/2014/main" id="{3C8C4B55-8CB2-63EE-F00E-BF0164EBA02E}"/>
              </a:ext>
            </a:extLst>
          </p:cNvPr>
          <p:cNvPicPr>
            <a:picLocks noChangeAspect="1"/>
          </p:cNvPicPr>
          <p:nvPr/>
        </p:nvPicPr>
        <p:blipFill>
          <a:blip r:embed="rId4"/>
          <a:stretch>
            <a:fillRect/>
          </a:stretch>
        </p:blipFill>
        <p:spPr>
          <a:xfrm>
            <a:off x="4958773" y="3325044"/>
            <a:ext cx="3597268" cy="2245824"/>
          </a:xfrm>
          <a:prstGeom prst="rect">
            <a:avLst/>
          </a:prstGeom>
        </p:spPr>
      </p:pic>
      <p:pic>
        <p:nvPicPr>
          <p:cNvPr id="9" name="Picture 8" descr="A graph with numbers and red dots&#10;&#10;Description automatically generated">
            <a:extLst>
              <a:ext uri="{FF2B5EF4-FFF2-40B4-BE49-F238E27FC236}">
                <a16:creationId xmlns:a16="http://schemas.microsoft.com/office/drawing/2014/main" id="{DA19443A-A8A9-C17D-7AAD-71D597F5514F}"/>
              </a:ext>
            </a:extLst>
          </p:cNvPr>
          <p:cNvPicPr>
            <a:picLocks noChangeAspect="1"/>
          </p:cNvPicPr>
          <p:nvPr/>
        </p:nvPicPr>
        <p:blipFill>
          <a:blip r:embed="rId5"/>
          <a:stretch>
            <a:fillRect/>
          </a:stretch>
        </p:blipFill>
        <p:spPr>
          <a:xfrm>
            <a:off x="8684207" y="3341785"/>
            <a:ext cx="3144846" cy="222908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lumMod val="50000"/>
                  </a:schemeClr>
                </a:solidFill>
                <a:latin typeface="+mn-lt"/>
              </a:rPr>
              <a:pPr>
                <a:spcAft>
                  <a:spcPts val="600"/>
                </a:spcAft>
              </a:pPr>
              <a:t>41</a:t>
            </a:fld>
            <a:endParaRPr lang="en-US" sz="1200">
              <a:solidFill>
                <a:schemeClr val="bg1">
                  <a:lumMod val="50000"/>
                </a:schemeClr>
              </a:solidFill>
              <a:latin typeface="+mn-lt"/>
            </a:endParaRPr>
          </a:p>
        </p:txBody>
      </p:sp>
      <p:cxnSp>
        <p:nvCxnSpPr>
          <p:cNvPr id="31" name="Straight Connector 30">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3981099" cy="3811588"/>
          </a:xfrm>
          <a:prstGeom prst="rect">
            <a:avLst/>
          </a:prstGeom>
        </p:spPr>
        <p:txBody>
          <a:bodyPr vert="horz" lIns="91440" tIns="45720" rIns="91440" bIns="45720" rtlCol="0" anchor="t">
            <a:normAutofit/>
          </a:bodyPr>
          <a:lstStyle/>
          <a:p>
            <a:pPr>
              <a:buFont typeface="Wingdings" panose="05000000000000000000" pitchFamily="2" charset="2"/>
              <a:buChar char="Ø"/>
            </a:pPr>
            <a:r>
              <a:rPr lang="en-US" sz="1600" b="1" dirty="0"/>
              <a:t>Bar Chart Description:</a:t>
            </a:r>
          </a:p>
          <a:p>
            <a:pPr marL="457200" lvl="1" indent="0">
              <a:buNone/>
            </a:pPr>
            <a:r>
              <a:rPr lang="en-US" sz="1200" dirty="0"/>
              <a:t>The bar chart represents the classification accuracy of all models developed, with each bar corresponding to a specific model and its accuracy score.</a:t>
            </a:r>
          </a:p>
          <a:p>
            <a:pPr>
              <a:buFont typeface="Wingdings" panose="05000000000000000000" pitchFamily="2" charset="2"/>
              <a:buChar char="Ø"/>
            </a:pPr>
            <a:r>
              <a:rPr lang="en-US" sz="1600" b="1" dirty="0"/>
              <a:t>Findings:</a:t>
            </a:r>
          </a:p>
          <a:p>
            <a:pPr lvl="1"/>
            <a:r>
              <a:rPr lang="en-US" sz="1200" b="1" dirty="0"/>
              <a:t>Highest Accuracy Model</a:t>
            </a:r>
            <a:r>
              <a:rPr lang="en-US" sz="1200" dirty="0"/>
              <a:t>: The model achieving the highest classification accuracy is highlighted in the chart.</a:t>
            </a:r>
          </a:p>
          <a:p>
            <a:pPr lvl="1"/>
            <a:r>
              <a:rPr lang="en-US" sz="1200" b="1" dirty="0"/>
              <a:t>Performance Comparison</a:t>
            </a:r>
            <a:r>
              <a:rPr lang="en-US" sz="1200" dirty="0"/>
              <a:t>: The chart allows for a clear comparison between models, showing performance gaps and the most reliable predictive algorithm.</a:t>
            </a:r>
          </a:p>
          <a:p>
            <a:pPr>
              <a:buFont typeface="Wingdings" panose="05000000000000000000" pitchFamily="2" charset="2"/>
              <a:buChar char="Ø"/>
            </a:pPr>
            <a:r>
              <a:rPr lang="en-US" sz="1600" b="1" dirty="0"/>
              <a:t>Conclusion:</a:t>
            </a:r>
          </a:p>
          <a:p>
            <a:pPr marL="457200" lvl="1" indent="0">
              <a:buNone/>
            </a:pPr>
            <a:r>
              <a:rPr lang="en-US" sz="1200" dirty="0"/>
              <a:t>The identified highest-performing model should be prioritized for deployment in future predictive analyses.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dirty="0">
              <a:solidFill>
                <a:srgbClr val="0B49CB"/>
              </a:solidFill>
            </a:endParaRPr>
          </a:p>
        </p:txBody>
      </p:sp>
      <p:pic>
        <p:nvPicPr>
          <p:cNvPr id="3" name="Picture 2" descr="A graph showing a comparison of a model&#10;&#10;Description automatically generated with medium confidence">
            <a:extLst>
              <a:ext uri="{FF2B5EF4-FFF2-40B4-BE49-F238E27FC236}">
                <a16:creationId xmlns:a16="http://schemas.microsoft.com/office/drawing/2014/main" id="{B9E564C2-2E47-3C69-24B6-1798E2A5773D}"/>
              </a:ext>
            </a:extLst>
          </p:cNvPr>
          <p:cNvPicPr>
            <a:picLocks noChangeAspect="1"/>
          </p:cNvPicPr>
          <p:nvPr/>
        </p:nvPicPr>
        <p:blipFill>
          <a:blip r:embed="rId3"/>
          <a:stretch>
            <a:fillRect/>
          </a:stretch>
        </p:blipFill>
        <p:spPr>
          <a:xfrm>
            <a:off x="5567439" y="1651471"/>
            <a:ext cx="6294665" cy="381033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33106AC-60D7-46AE-8E64-7B84ABDBD099}"/>
              </a:ext>
            </a:extLst>
          </p:cNvPr>
          <p:cNvSpPr txBox="1">
            <a:spLocks/>
          </p:cNvSpPr>
          <p:nvPr/>
        </p:nvSpPr>
        <p:spPr>
          <a:xfrm>
            <a:off x="7910285" y="741391"/>
            <a:ext cx="3443514" cy="474667"/>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b="1" kern="1200" dirty="0">
                <a:solidFill>
                  <a:schemeClr val="tx1"/>
                </a:solidFill>
                <a:latin typeface="+mj-lt"/>
                <a:ea typeface="+mj-ea"/>
                <a:cs typeface="+mj-cs"/>
              </a:rPr>
              <a:t>Confusion Matrix</a:t>
            </a:r>
          </a:p>
        </p:txBody>
      </p:sp>
      <p:pic>
        <p:nvPicPr>
          <p:cNvPr id="3" name="Picture 2" descr="A diagram of a diagram&#10;&#10;Description automatically generated with medium confidence">
            <a:extLst>
              <a:ext uri="{FF2B5EF4-FFF2-40B4-BE49-F238E27FC236}">
                <a16:creationId xmlns:a16="http://schemas.microsoft.com/office/drawing/2014/main" id="{7F4A19AE-F9D2-FF51-F0FE-8DB93CB238DF}"/>
              </a:ext>
            </a:extLst>
          </p:cNvPr>
          <p:cNvPicPr>
            <a:picLocks noChangeAspect="1"/>
          </p:cNvPicPr>
          <p:nvPr/>
        </p:nvPicPr>
        <p:blipFill>
          <a:blip r:embed="rId2"/>
          <a:stretch>
            <a:fillRect/>
          </a:stretch>
        </p:blipFill>
        <p:spPr>
          <a:xfrm>
            <a:off x="884370" y="805657"/>
            <a:ext cx="6255036" cy="517604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844296" y="1232301"/>
            <a:ext cx="3948635" cy="5048054"/>
          </a:xfrm>
          <a:prstGeom prst="rect">
            <a:avLst/>
          </a:prstGeom>
        </p:spPr>
        <p:txBody>
          <a:bodyPr vert="horz" lIns="91440" tIns="45720" rIns="91440" bIns="45720" rtlCol="0" anchor="t">
            <a:normAutofit/>
          </a:bodyPr>
          <a:lstStyle/>
          <a:p>
            <a:pPr marL="0"/>
            <a:r>
              <a:rPr lang="en-US" sz="1100" b="1" dirty="0"/>
              <a:t>How to Interpret the Confusion Matrix:</a:t>
            </a:r>
          </a:p>
          <a:p>
            <a:r>
              <a:rPr lang="en-US" sz="1100" b="1" dirty="0"/>
              <a:t>Top-left (True Negatives - TN):</a:t>
            </a:r>
            <a:r>
              <a:rPr lang="en-US" sz="1100" dirty="0"/>
              <a:t> Number of cases where the model correctly predicted failure.</a:t>
            </a:r>
          </a:p>
          <a:p>
            <a:r>
              <a:rPr lang="en-US" sz="1100" b="1" dirty="0"/>
              <a:t>Top-right (False Positives - FP):</a:t>
            </a:r>
            <a:r>
              <a:rPr lang="en-US" sz="1100" dirty="0"/>
              <a:t> Number of cases where the model incorrectly predicted success.</a:t>
            </a:r>
          </a:p>
          <a:p>
            <a:r>
              <a:rPr lang="en-US" sz="1100" b="1" dirty="0"/>
              <a:t>Bottom-left (False Negatives - FN):</a:t>
            </a:r>
            <a:r>
              <a:rPr lang="en-US" sz="1100" dirty="0"/>
              <a:t> Number of cases where the model incorrectly predicted failure.</a:t>
            </a:r>
          </a:p>
          <a:p>
            <a:r>
              <a:rPr lang="en-US" sz="1100" b="1" dirty="0"/>
              <a:t>Bottom-right (True Positives - TP):</a:t>
            </a:r>
            <a:r>
              <a:rPr lang="en-US" sz="1100" dirty="0"/>
              <a:t> Number of cases where the model correctly predicted success.</a:t>
            </a:r>
          </a:p>
          <a:p>
            <a:pPr marL="0"/>
            <a:r>
              <a:rPr lang="en-US" sz="1100" dirty="0"/>
              <a:t>For instance:</a:t>
            </a:r>
          </a:p>
          <a:p>
            <a:r>
              <a:rPr lang="en-US" sz="1100" dirty="0"/>
              <a:t>A high </a:t>
            </a:r>
            <a:r>
              <a:rPr lang="en-US" sz="1100" b="1" dirty="0"/>
              <a:t>TP and TN</a:t>
            </a:r>
            <a:r>
              <a:rPr lang="en-US" sz="1100" dirty="0"/>
              <a:t> indicates a good performing model.</a:t>
            </a:r>
          </a:p>
          <a:p>
            <a:r>
              <a:rPr lang="en-US" sz="1100" dirty="0"/>
              <a:t>A high </a:t>
            </a:r>
            <a:r>
              <a:rPr lang="en-US" sz="1100" b="1" dirty="0"/>
              <a:t>FP or FN</a:t>
            </a:r>
            <a:r>
              <a:rPr lang="en-US" sz="1100" dirty="0"/>
              <a:t> indicates areas where the model misclassifies.</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44</a:t>
            </a:fld>
            <a:endParaRPr lang="en-US" sz="1200">
              <a:solidFill>
                <a:schemeClr val="tx1">
                  <a:lumMod val="50000"/>
                  <a:lumOff val="50000"/>
                </a:schemeClr>
              </a:solidFill>
              <a:latin typeface="+mn-lt"/>
            </a:endParaRPr>
          </a:p>
        </p:txBody>
      </p:sp>
      <p:grpSp>
        <p:nvGrpSpPr>
          <p:cNvPr id="20" name="Group 19">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5" name="Rectangle 14">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C238716-2FF1-586C-57CB-D86EE88CF1D0}"/>
              </a:ext>
            </a:extLst>
          </p:cNvPr>
          <p:cNvPicPr>
            <a:picLocks noChangeAspect="1"/>
          </p:cNvPicPr>
          <p:nvPr/>
        </p:nvPicPr>
        <p:blipFill>
          <a:blip r:embed="rId2">
            <a:alphaModFix amt="35000"/>
          </a:blip>
          <a:srcRect t="3278" b="12452"/>
          <a:stretch/>
        </p:blipFill>
        <p:spPr>
          <a:xfrm>
            <a:off x="20" y="10"/>
            <a:ext cx="12191980" cy="6857990"/>
          </a:xfrm>
          <a:prstGeom prst="rect">
            <a:avLst/>
          </a:prstGeom>
        </p:spPr>
      </p:pic>
      <p:sp>
        <p:nvSpPr>
          <p:cNvPr id="9" name="Title 1">
            <a:extLst>
              <a:ext uri="{FF2B5EF4-FFF2-40B4-BE49-F238E27FC236}">
                <a16:creationId xmlns:a16="http://schemas.microsoft.com/office/drawing/2014/main" id="{FB98079A-48C6-4E10-8AB1-B940BD1E42D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rgbClr val="FFFFFF"/>
                </a:solidFill>
                <a:latin typeface="+mj-lt"/>
                <a:ea typeface="+mj-ea"/>
                <a:cs typeface="+mj-cs"/>
              </a:rPr>
              <a:t>Conclusions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45</a:t>
            </a:fld>
            <a:endParaRPr lang="en-US" sz="1200">
              <a:solidFill>
                <a:srgbClr val="FFFFFF"/>
              </a:solidFill>
              <a:latin typeface="Calibri" panose="020F0502020204030204"/>
            </a:endParaRPr>
          </a:p>
        </p:txBody>
      </p:sp>
      <p:graphicFrame>
        <p:nvGraphicFramePr>
          <p:cNvPr id="11" name="Content Placeholder 3">
            <a:extLst>
              <a:ext uri="{FF2B5EF4-FFF2-40B4-BE49-F238E27FC236}">
                <a16:creationId xmlns:a16="http://schemas.microsoft.com/office/drawing/2014/main" id="{E54559D3-B479-6FD1-FC67-5C096370C24B}"/>
              </a:ext>
            </a:extLst>
          </p:cNvPr>
          <p:cNvGraphicFramePr>
            <a:graphicFrameLocks noGrp="1"/>
          </p:cNvGraphicFramePr>
          <p:nvPr>
            <p:ph sz="half" idx="4294967295"/>
            <p:extLst>
              <p:ext uri="{D42A27DB-BD31-4B8C-83A1-F6EECF244321}">
                <p14:modId xmlns:p14="http://schemas.microsoft.com/office/powerpoint/2010/main" val="244050071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0123617"/>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1295400" y="669925"/>
            <a:ext cx="4800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bg1"/>
                </a:solidFill>
                <a:latin typeface="+mj-lt"/>
                <a:ea typeface="+mj-ea"/>
                <a:cs typeface="+mj-cs"/>
              </a:rPr>
              <a:t>Appendix</a:t>
            </a:r>
          </a:p>
        </p:txBody>
      </p:sp>
      <p:cxnSp>
        <p:nvCxnSpPr>
          <p:cNvPr id="56" name="Straight Connector 55">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47700" y="2288832"/>
            <a:ext cx="4800600" cy="4744146"/>
          </a:xfrm>
          <a:prstGeom prst="rect">
            <a:avLst/>
          </a:prstGeom>
        </p:spPr>
        <p:txBody>
          <a:bodyPr vert="horz" lIns="91440" tIns="45720" rIns="91440" bIns="45720" rtlCol="0">
            <a:noAutofit/>
          </a:bodyPr>
          <a:lstStyle/>
          <a:p>
            <a:pPr>
              <a:spcBef>
                <a:spcPts val="1400"/>
              </a:spcBef>
            </a:pPr>
            <a:r>
              <a:rPr lang="en-US" sz="800">
                <a:solidFill>
                  <a:schemeClr val="bg1"/>
                </a:solidFill>
              </a:rPr>
              <a:t>1. Key SQL Queries</a:t>
            </a:r>
          </a:p>
          <a:p>
            <a:pPr lvl="1">
              <a:spcBef>
                <a:spcPts val="1400"/>
              </a:spcBef>
            </a:pPr>
            <a:r>
              <a:rPr lang="en-US" sz="800">
                <a:solidFill>
                  <a:schemeClr val="bg1"/>
                </a:solidFill>
              </a:rPr>
              <a:t>Example: Calculate Total Payload by NASA</a:t>
            </a:r>
          </a:p>
          <a:p>
            <a:pPr>
              <a:spcBef>
                <a:spcPts val="1400"/>
              </a:spcBef>
            </a:pPr>
            <a:r>
              <a:rPr lang="en-US" sz="800">
                <a:solidFill>
                  <a:schemeClr val="bg1"/>
                </a:solidFill>
              </a:rPr>
              <a:t>2. Python Code Snippets</a:t>
            </a:r>
          </a:p>
          <a:p>
            <a:pPr lvl="1">
              <a:spcBef>
                <a:spcPts val="1400"/>
              </a:spcBef>
            </a:pPr>
            <a:r>
              <a:rPr lang="en-US" sz="800">
                <a:solidFill>
                  <a:schemeClr val="bg1"/>
                </a:solidFill>
              </a:rPr>
              <a:t>Confusion Matrix Plotting for Best Model</a:t>
            </a:r>
          </a:p>
          <a:p>
            <a:pPr>
              <a:spcBef>
                <a:spcPts val="1400"/>
              </a:spcBef>
            </a:pPr>
            <a:r>
              <a:rPr lang="en-US" sz="800">
                <a:solidFill>
                  <a:schemeClr val="bg1"/>
                </a:solidFill>
              </a:rPr>
              <a:t>3. Key Charts and Visuals</a:t>
            </a:r>
          </a:p>
          <a:p>
            <a:pPr lvl="1">
              <a:spcBef>
                <a:spcPts val="1400"/>
              </a:spcBef>
            </a:pPr>
            <a:r>
              <a:rPr lang="en-US" sz="800">
                <a:solidFill>
                  <a:schemeClr val="bg1"/>
                </a:solidFill>
              </a:rPr>
              <a:t>Chart 1: Launch Success by Sites (Pie Chart)</a:t>
            </a:r>
          </a:p>
          <a:p>
            <a:pPr lvl="1">
              <a:spcBef>
                <a:spcPts val="1400"/>
              </a:spcBef>
            </a:pPr>
            <a:r>
              <a:rPr lang="en-US" sz="800">
                <a:solidFill>
                  <a:schemeClr val="bg1"/>
                </a:solidFill>
              </a:rPr>
              <a:t>Chart 2: Payload vs Launch Outcome Scatter Plot</a:t>
            </a:r>
          </a:p>
          <a:p>
            <a:pPr lvl="1">
              <a:spcBef>
                <a:spcPts val="1400"/>
              </a:spcBef>
            </a:pPr>
            <a:r>
              <a:rPr lang="en-US" sz="800">
                <a:solidFill>
                  <a:schemeClr val="bg1"/>
                </a:solidFill>
              </a:rPr>
              <a:t>Chart 3: Model Accuracy (Bar Chart)</a:t>
            </a:r>
          </a:p>
          <a:p>
            <a:pPr>
              <a:spcBef>
                <a:spcPts val="1400"/>
              </a:spcBef>
            </a:pPr>
            <a:r>
              <a:rPr lang="en-US" sz="800">
                <a:solidFill>
                  <a:schemeClr val="bg1"/>
                </a:solidFill>
              </a:rPr>
              <a:t>4. Notebook Outputs</a:t>
            </a:r>
          </a:p>
          <a:p>
            <a:pPr marL="0">
              <a:spcBef>
                <a:spcPts val="1400"/>
              </a:spcBef>
            </a:pPr>
            <a:r>
              <a:rPr lang="en-US" sz="800">
                <a:solidFill>
                  <a:schemeClr val="bg1"/>
                </a:solidFill>
              </a:rPr>
              <a:t>              Unique Launch Sites:</a:t>
            </a:r>
          </a:p>
          <a:p>
            <a:pPr lvl="1">
              <a:spcBef>
                <a:spcPts val="1400"/>
              </a:spcBef>
            </a:pPr>
            <a:r>
              <a:rPr lang="en-US" sz="800">
                <a:solidFill>
                  <a:schemeClr val="bg1"/>
                </a:solidFill>
              </a:rPr>
              <a:t>CCAFS LC-40</a:t>
            </a:r>
          </a:p>
          <a:p>
            <a:pPr lvl="1">
              <a:spcBef>
                <a:spcPts val="1400"/>
              </a:spcBef>
            </a:pPr>
            <a:r>
              <a:rPr lang="en-US" sz="800">
                <a:solidFill>
                  <a:schemeClr val="bg1"/>
                </a:solidFill>
              </a:rPr>
              <a:t>KSC LC-39A</a:t>
            </a:r>
          </a:p>
          <a:p>
            <a:pPr lvl="1">
              <a:spcBef>
                <a:spcPts val="1400"/>
              </a:spcBef>
            </a:pPr>
            <a:r>
              <a:rPr lang="en-US" sz="800">
                <a:solidFill>
                  <a:schemeClr val="bg1"/>
                </a:solidFill>
              </a:rPr>
              <a:t>VAFB SLC-4E</a:t>
            </a:r>
          </a:p>
          <a:p>
            <a:pPr marL="0">
              <a:spcBef>
                <a:spcPts val="1400"/>
              </a:spcBef>
            </a:pPr>
            <a:r>
              <a:rPr lang="en-US" sz="800">
                <a:solidFill>
                  <a:schemeClr val="bg1"/>
                </a:solidFill>
              </a:rPr>
              <a:t>              Example outcome of predictive model evaluation:</a:t>
            </a:r>
          </a:p>
          <a:p>
            <a:pPr lvl="1">
              <a:spcBef>
                <a:spcPts val="1400"/>
              </a:spcBef>
            </a:pPr>
            <a:r>
              <a:rPr lang="en-US" sz="800">
                <a:solidFill>
                  <a:schemeClr val="bg1"/>
                </a:solidFill>
              </a:rPr>
              <a:t>Best Model: Random Forest</a:t>
            </a:r>
          </a:p>
          <a:p>
            <a:pPr lvl="1">
              <a:spcBef>
                <a:spcPts val="1400"/>
              </a:spcBef>
            </a:pPr>
            <a:r>
              <a:rPr lang="en-US" sz="800">
                <a:solidFill>
                  <a:schemeClr val="bg1"/>
                </a:solidFill>
              </a:rPr>
              <a:t>Accuracy: 92%</a:t>
            </a:r>
          </a:p>
          <a:p>
            <a:pPr lvl="1">
              <a:spcBef>
                <a:spcPts val="1400"/>
              </a:spcBef>
            </a:pPr>
            <a:endParaRPr lang="en-US" sz="800" dirty="0">
              <a:solidFill>
                <a:schemeClr val="bg1"/>
              </a:solidFill>
            </a:endParaRPr>
          </a:p>
        </p:txBody>
      </p:sp>
      <p:pic>
        <p:nvPicPr>
          <p:cNvPr id="7" name="Picture 6" descr="A white background with text&#10;&#10;Description automatically generated">
            <a:extLst>
              <a:ext uri="{FF2B5EF4-FFF2-40B4-BE49-F238E27FC236}">
                <a16:creationId xmlns:a16="http://schemas.microsoft.com/office/drawing/2014/main" id="{DF0EBBE9-8D3F-42CE-3C31-5E4BD8F4AAAF}"/>
              </a:ext>
            </a:extLst>
          </p:cNvPr>
          <p:cNvPicPr>
            <a:picLocks noChangeAspect="1"/>
          </p:cNvPicPr>
          <p:nvPr/>
        </p:nvPicPr>
        <p:blipFill>
          <a:blip r:embed="rId3"/>
          <a:stretch>
            <a:fillRect/>
          </a:stretch>
        </p:blipFill>
        <p:spPr>
          <a:xfrm>
            <a:off x="6645193" y="1475088"/>
            <a:ext cx="3588640" cy="574182"/>
          </a:xfrm>
          <a:prstGeom prst="rect">
            <a:avLst/>
          </a:prstGeom>
        </p:spPr>
      </p:pic>
      <p:sp>
        <p:nvSpPr>
          <p:cNvPr id="57" name="Rectangle 56">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961D22B-A9D3-624D-9A2C-6520DFC17786}"/>
              </a:ext>
            </a:extLst>
          </p:cNvPr>
          <p:cNvPicPr>
            <a:picLocks noChangeAspect="1"/>
          </p:cNvPicPr>
          <p:nvPr/>
        </p:nvPicPr>
        <p:blipFill>
          <a:blip r:embed="rId4"/>
          <a:stretch>
            <a:fillRect/>
          </a:stretch>
        </p:blipFill>
        <p:spPr>
          <a:xfrm>
            <a:off x="8038661" y="4920672"/>
            <a:ext cx="3588640" cy="403722"/>
          </a:xfrm>
          <a:prstGeom prst="rect">
            <a:avLst/>
          </a:prstGeom>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bg1">
                    <a:lumMod val="50000"/>
                  </a:schemeClr>
                </a:solidFill>
                <a:latin typeface="+mn-lt"/>
              </a:rPr>
              <a:pPr>
                <a:spcAft>
                  <a:spcPts val="600"/>
                </a:spcAft>
              </a:pPr>
              <a:t>46</a:t>
            </a:fld>
            <a:endParaRPr lang="en-US" sz="1200">
              <a:solidFill>
                <a:schemeClr val="bg1">
                  <a:lumMod val="50000"/>
                </a:schemeClr>
              </a:solidFill>
              <a:latin typeface="+mn-lt"/>
            </a:endParaRPr>
          </a:p>
        </p:txBody>
      </p:sp>
      <p:sp>
        <p:nvSpPr>
          <p:cNvPr id="58" name="Rectangle 57">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4800" b="1" dirty="0">
                <a:solidFill>
                  <a:schemeClr val="accent3">
                    <a:lumMod val="25000"/>
                  </a:schemeClr>
                </a:solidFill>
                <a:latin typeface="Abadi"/>
              </a:rPr>
              <a:t>Data Collection: </a:t>
            </a:r>
          </a:p>
          <a:p>
            <a:pPr marL="0" indent="0">
              <a:lnSpc>
                <a:spcPct val="120000"/>
              </a:lnSpc>
              <a:spcBef>
                <a:spcPts val="1400"/>
              </a:spcBef>
              <a:buNone/>
            </a:pPr>
            <a:r>
              <a:rPr lang="en-US" sz="4800" dirty="0">
                <a:solidFill>
                  <a:schemeClr val="accent3">
                    <a:lumMod val="25000"/>
                  </a:schemeClr>
                </a:solidFill>
                <a:latin typeface="Abadi"/>
              </a:rPr>
              <a:t>	Methodology: Collected launch data from SpaceX API and supplemented with web scraping for additional metadata.</a:t>
            </a:r>
          </a:p>
          <a:p>
            <a:pPr>
              <a:lnSpc>
                <a:spcPct val="120000"/>
              </a:lnSpc>
              <a:spcBef>
                <a:spcPts val="1400"/>
              </a:spcBef>
            </a:pPr>
            <a:r>
              <a:rPr lang="en-US" sz="4800" b="1" dirty="0">
                <a:solidFill>
                  <a:schemeClr val="accent3">
                    <a:lumMod val="25000"/>
                  </a:schemeClr>
                </a:solidFill>
                <a:latin typeface="Abadi"/>
              </a:rPr>
              <a:t>Data Wrangling</a:t>
            </a:r>
            <a:r>
              <a:rPr lang="en-US" sz="4800" dirty="0">
                <a:solidFill>
                  <a:schemeClr val="accent3">
                    <a:lumMod val="25000"/>
                  </a:schemeClr>
                </a:solidFill>
                <a:latin typeface="Abadi"/>
              </a:rPr>
              <a:t>:</a:t>
            </a:r>
          </a:p>
          <a:p>
            <a:pPr marL="0" indent="0">
              <a:lnSpc>
                <a:spcPct val="120000"/>
              </a:lnSpc>
              <a:spcBef>
                <a:spcPts val="1400"/>
              </a:spcBef>
              <a:buNone/>
            </a:pPr>
            <a:r>
              <a:rPr lang="en-US" sz="4800" dirty="0">
                <a:solidFill>
                  <a:schemeClr val="accent3">
                    <a:lumMod val="25000"/>
                  </a:schemeClr>
                </a:solidFill>
                <a:latin typeface="Abadi"/>
              </a:rPr>
              <a:t>	Processed raw data by handling missing values, normalizing features, and transforming datasets using SQL and Python.</a:t>
            </a:r>
          </a:p>
          <a:p>
            <a:pPr>
              <a:lnSpc>
                <a:spcPct val="120000"/>
              </a:lnSpc>
              <a:spcBef>
                <a:spcPts val="1400"/>
              </a:spcBef>
            </a:pPr>
            <a:r>
              <a:rPr lang="en-US" sz="4800" b="1" dirty="0">
                <a:solidFill>
                  <a:schemeClr val="accent3">
                    <a:lumMod val="25000"/>
                  </a:schemeClr>
                </a:solidFill>
                <a:latin typeface="Abadi"/>
              </a:rPr>
              <a:t>Exploratory Data Analysis (EDA):</a:t>
            </a:r>
          </a:p>
          <a:p>
            <a:pPr marL="0" indent="0">
              <a:lnSpc>
                <a:spcPct val="120000"/>
              </a:lnSpc>
              <a:spcBef>
                <a:spcPts val="1400"/>
              </a:spcBef>
              <a:buNone/>
            </a:pPr>
            <a:r>
              <a:rPr lang="en-US" sz="4800" dirty="0">
                <a:solidFill>
                  <a:schemeClr val="accent3">
                    <a:lumMod val="25000"/>
                  </a:schemeClr>
                </a:solidFill>
                <a:latin typeface="Abadi"/>
              </a:rPr>
              <a:t>	Conducted trend analysis using SQL queries and visualizations (scatter plots, bar charts).Uncovered patterns in payload distribution, 	success rates, and orbit types.</a:t>
            </a:r>
          </a:p>
          <a:p>
            <a:pPr>
              <a:lnSpc>
                <a:spcPct val="120000"/>
              </a:lnSpc>
              <a:spcBef>
                <a:spcPts val="1400"/>
              </a:spcBef>
            </a:pPr>
            <a:r>
              <a:rPr lang="en-US" sz="4800" b="1" dirty="0">
                <a:solidFill>
                  <a:schemeClr val="accent3">
                    <a:lumMod val="25000"/>
                  </a:schemeClr>
                </a:solidFill>
                <a:latin typeface="Abadi"/>
              </a:rPr>
              <a:t>Interactive Visual Analytics:</a:t>
            </a:r>
          </a:p>
          <a:p>
            <a:pPr marL="0" indent="0">
              <a:lnSpc>
                <a:spcPct val="120000"/>
              </a:lnSpc>
              <a:spcBef>
                <a:spcPts val="1400"/>
              </a:spcBef>
              <a:buNone/>
            </a:pPr>
            <a:r>
              <a:rPr lang="en-US" sz="4800" dirty="0">
                <a:solidFill>
                  <a:schemeClr val="accent3">
                    <a:lumMod val="25000"/>
                  </a:schemeClr>
                </a:solidFill>
                <a:latin typeface="Abadi"/>
              </a:rPr>
              <a:t>	Created Folium maps to display launch site locations, success trends, and proximities to infrastructure. Built dashboards with </a:t>
            </a:r>
            <a:r>
              <a:rPr lang="en-US" sz="4800" dirty="0" err="1">
                <a:solidFill>
                  <a:schemeClr val="accent3">
                    <a:lumMod val="25000"/>
                  </a:schemeClr>
                </a:solidFill>
                <a:latin typeface="Abadi"/>
              </a:rPr>
              <a:t>Plotly</a:t>
            </a:r>
            <a:r>
              <a:rPr lang="en-US" sz="4800" dirty="0">
                <a:solidFill>
                  <a:schemeClr val="accent3">
                    <a:lumMod val="25000"/>
                  </a:schemeClr>
                </a:solidFill>
                <a:latin typeface="Abadi"/>
              </a:rPr>
              <a:t> Dash 	for dynamic exploration of data insights.</a:t>
            </a:r>
          </a:p>
          <a:p>
            <a:pPr>
              <a:lnSpc>
                <a:spcPct val="120000"/>
              </a:lnSpc>
              <a:spcBef>
                <a:spcPts val="1400"/>
              </a:spcBef>
            </a:pPr>
            <a:r>
              <a:rPr lang="en-US" sz="4800" b="1" dirty="0">
                <a:solidFill>
                  <a:schemeClr val="accent3">
                    <a:lumMod val="25000"/>
                  </a:schemeClr>
                </a:solidFill>
                <a:latin typeface="Abadi"/>
              </a:rPr>
              <a:t>Predictive Analysis with Classification Models:</a:t>
            </a:r>
          </a:p>
          <a:p>
            <a:pPr marL="0" indent="0">
              <a:lnSpc>
                <a:spcPct val="120000"/>
              </a:lnSpc>
              <a:spcBef>
                <a:spcPts val="1400"/>
              </a:spcBef>
              <a:buNone/>
            </a:pPr>
            <a:r>
              <a:rPr lang="en-US" sz="4800" dirty="0">
                <a:solidFill>
                  <a:schemeClr val="accent3">
                    <a:lumMod val="25000"/>
                  </a:schemeClr>
                </a:solidFill>
                <a:latin typeface="Abadi"/>
              </a:rPr>
              <a:t>	Developed and tuned classification models (e.g., Decision Trees, Random Forest).Evaluated models using accuracy metrics and confusion 	matrices to predict launch outcomes.</a:t>
            </a:r>
          </a:p>
          <a:p>
            <a:pPr>
              <a:lnSpc>
                <a:spcPct val="100000"/>
              </a:lnSpc>
              <a:spcBef>
                <a:spcPts val="1400"/>
              </a:spcBef>
            </a:pPr>
            <a:endParaRPr lang="en-US" sz="4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7AC1D2-8B41-4A7A-88CF-41E6B7D8C98D}"/>
              </a:ext>
            </a:extLst>
          </p:cNvPr>
          <p:cNvSpPr txBox="1">
            <a:spLocks/>
          </p:cNvSpPr>
          <p:nvPr/>
        </p:nvSpPr>
        <p:spPr>
          <a:xfrm>
            <a:off x="6417733" y="490537"/>
            <a:ext cx="5291663" cy="16287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Data Collection</a:t>
            </a:r>
          </a:p>
        </p:txBody>
      </p:sp>
      <p:pic>
        <p:nvPicPr>
          <p:cNvPr id="14" name="Picture 13">
            <a:extLst>
              <a:ext uri="{FF2B5EF4-FFF2-40B4-BE49-F238E27FC236}">
                <a16:creationId xmlns:a16="http://schemas.microsoft.com/office/drawing/2014/main" id="{CCA62696-38F8-78A3-47CA-82C7C192A795}"/>
              </a:ext>
            </a:extLst>
          </p:cNvPr>
          <p:cNvPicPr>
            <a:picLocks noChangeAspect="1"/>
          </p:cNvPicPr>
          <p:nvPr/>
        </p:nvPicPr>
        <p:blipFill>
          <a:blip r:embed="rId2"/>
          <a:srcRect l="15768" r="7549"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481013" y="6356350"/>
            <a:ext cx="685800" cy="365125"/>
          </a:xfrm>
        </p:spPr>
        <p:txBody>
          <a:bodyPr vert="horz" lIns="91440" tIns="45720" rIns="91440" bIns="45720" rtlCol="0" anchor="ctr">
            <a:normAutofit/>
          </a:bodyPr>
          <a:lstStyle/>
          <a:p>
            <a:pPr algn="l">
              <a:spcAft>
                <a:spcPts val="600"/>
              </a:spcAft>
              <a:defRPr/>
            </a:pPr>
            <a:fld id="{5075537C-CA84-1446-933C-8E9D027F9201}" type="slidenum">
              <a:rPr lang="en-US" sz="1200">
                <a:solidFill>
                  <a:srgbClr val="FFFFFF"/>
                </a:solidFill>
                <a:latin typeface="Calibri" panose="020F0502020204030204"/>
              </a:rPr>
              <a:pPr algn="l">
                <a:spcAft>
                  <a:spcPts val="600"/>
                </a:spcAft>
                <a:defRPr/>
              </a:pPr>
              <a:t>7</a:t>
            </a:fld>
            <a:endParaRPr lang="en-US" sz="1200">
              <a:solidFill>
                <a:srgbClr val="FFFFFF"/>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834" y="1890183"/>
            <a:ext cx="10515600" cy="4351338"/>
          </a:xfrm>
          <a:prstGeom prst="rect">
            <a:avLst/>
          </a:prstGeom>
        </p:spPr>
        <p:txBody>
          <a:bodyPr/>
          <a:lstStyle/>
          <a:p>
            <a:pPr marL="0" indent="0">
              <a:buNone/>
            </a:pPr>
            <a:r>
              <a:rPr lang="en-CA" sz="1600" b="1" dirty="0"/>
              <a:t>Data Collection Process</a:t>
            </a:r>
          </a:p>
          <a:p>
            <a:pPr>
              <a:buFont typeface="Arial" panose="020B0604020202020204" pitchFamily="34" charset="0"/>
              <a:buChar char="•"/>
            </a:pPr>
            <a:r>
              <a:rPr lang="en-CA" sz="1600" b="1" dirty="0"/>
              <a:t>Data Sources</a:t>
            </a:r>
            <a:r>
              <a:rPr lang="en-CA" sz="1600" dirty="0"/>
              <a:t>: SpaceX API (launch details) and web scraping (site proximities).</a:t>
            </a:r>
          </a:p>
          <a:p>
            <a:pPr>
              <a:buFont typeface="Arial" panose="020B0604020202020204" pitchFamily="34" charset="0"/>
              <a:buChar char="•"/>
            </a:pPr>
            <a:r>
              <a:rPr lang="en-CA" sz="1600" b="1" dirty="0"/>
              <a:t>API Integration</a:t>
            </a:r>
            <a:r>
              <a:rPr lang="en-CA" sz="1600" dirty="0"/>
              <a:t>: Extracted JSON data using Python.</a:t>
            </a:r>
          </a:p>
          <a:p>
            <a:pPr>
              <a:buFont typeface="Arial" panose="020B0604020202020204" pitchFamily="34" charset="0"/>
              <a:buChar char="•"/>
            </a:pPr>
            <a:r>
              <a:rPr lang="en-CA" sz="1600" b="1" dirty="0"/>
              <a:t>Web Scraping</a:t>
            </a:r>
            <a:r>
              <a:rPr lang="en-CA" sz="1600" dirty="0"/>
              <a:t>: Used </a:t>
            </a:r>
            <a:r>
              <a:rPr lang="en-CA" sz="1600" dirty="0" err="1"/>
              <a:t>BeautifulSoup</a:t>
            </a:r>
            <a:r>
              <a:rPr lang="en-CA" sz="1600" dirty="0"/>
              <a:t> for supplementary data.</a:t>
            </a:r>
          </a:p>
          <a:p>
            <a:pPr>
              <a:buFont typeface="Arial" panose="020B0604020202020204" pitchFamily="34" charset="0"/>
              <a:buChar char="•"/>
            </a:pPr>
            <a:r>
              <a:rPr lang="en-CA" sz="1600" b="1" dirty="0"/>
              <a:t>Data Storage</a:t>
            </a:r>
            <a:r>
              <a:rPr lang="en-CA" sz="1600" dirty="0"/>
              <a:t>: Organized in CSV and SQLite.</a:t>
            </a:r>
          </a:p>
        </p:txBody>
      </p:sp>
      <p:graphicFrame>
        <p:nvGraphicFramePr>
          <p:cNvPr id="4" name="Diagram 3">
            <a:extLst>
              <a:ext uri="{FF2B5EF4-FFF2-40B4-BE49-F238E27FC236}">
                <a16:creationId xmlns:a16="http://schemas.microsoft.com/office/drawing/2014/main" id="{125F1524-B611-1F37-274E-90C5C1641A78}"/>
              </a:ext>
            </a:extLst>
          </p:cNvPr>
          <p:cNvGraphicFramePr/>
          <p:nvPr>
            <p:extLst>
              <p:ext uri="{D42A27DB-BD31-4B8C-83A1-F6EECF244321}">
                <p14:modId xmlns:p14="http://schemas.microsoft.com/office/powerpoint/2010/main" val="36926416"/>
              </p:ext>
            </p:extLst>
          </p:nvPr>
        </p:nvGraphicFramePr>
        <p:xfrm>
          <a:off x="6417734" y="2614612"/>
          <a:ext cx="5291663" cy="3752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REST API Calls:</a:t>
            </a:r>
          </a:p>
          <a:p>
            <a:pPr lvl="1">
              <a:lnSpc>
                <a:spcPct val="100000"/>
              </a:lnSpc>
              <a:spcBef>
                <a:spcPts val="1400"/>
              </a:spcBef>
            </a:pPr>
            <a:r>
              <a:rPr lang="en-US" sz="1600" dirty="0">
                <a:solidFill>
                  <a:schemeClr val="accent3">
                    <a:lumMod val="25000"/>
                  </a:schemeClr>
                </a:solidFill>
                <a:latin typeface="Abadi" panose="020B0604020104020204" pitchFamily="34" charset="0"/>
              </a:rPr>
              <a:t>Used Python requests module to query SpaceX REST API. </a:t>
            </a:r>
          </a:p>
          <a:p>
            <a:pPr lvl="1">
              <a:lnSpc>
                <a:spcPct val="100000"/>
              </a:lnSpc>
              <a:spcBef>
                <a:spcPts val="1400"/>
              </a:spcBef>
            </a:pPr>
            <a:r>
              <a:rPr lang="en-US" sz="1600" dirty="0">
                <a:solidFill>
                  <a:schemeClr val="accent3">
                    <a:lumMod val="25000"/>
                  </a:schemeClr>
                </a:solidFill>
                <a:latin typeface="Abadi" panose="020B0604020104020204" pitchFamily="34" charset="0"/>
              </a:rPr>
              <a:t>Extracted JSON data on launch details, payloads, and site information.</a:t>
            </a: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panose="020B0604020104020204" pitchFamily="34" charset="0"/>
              </a:rPr>
              <a:t>GitHub URL of the completed SpaceX API calls: </a:t>
            </a:r>
            <a:r>
              <a:rPr lang="en-US" sz="1600" dirty="0">
                <a:solidFill>
                  <a:schemeClr val="accent3">
                    <a:lumMod val="25000"/>
                  </a:schemeClr>
                </a:solidFill>
                <a:latin typeface="Abadi" panose="020B0604020104020204" pitchFamily="34" charset="0"/>
                <a:hlinkClick r:id="rId3"/>
              </a:rPr>
              <a:t>https://github.com/emekaduomerobert21/DatWrang</a:t>
            </a:r>
            <a:r>
              <a:rPr lang="en-US" sz="1600" dirty="0">
                <a:solidFill>
                  <a:schemeClr val="accent3">
                    <a:lumMod val="25000"/>
                  </a:schemeClr>
                </a:solidFill>
                <a:latin typeface="Abadi" panose="020B0604020104020204" pitchFamily="34" charset="0"/>
              </a:rPr>
              <a:t> </a:t>
            </a:r>
            <a:endParaRPr lang="en-US" sz="1600" dirty="0"/>
          </a:p>
          <a:p>
            <a:endParaRPr lang="en-US" sz="16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D748E272-B832-FE45-2C27-3D71367E5189}"/>
              </a:ext>
            </a:extLst>
          </p:cNvPr>
          <p:cNvGraphicFramePr/>
          <p:nvPr>
            <p:extLst>
              <p:ext uri="{D42A27DB-BD31-4B8C-83A1-F6EECF244321}">
                <p14:modId xmlns:p14="http://schemas.microsoft.com/office/powerpoint/2010/main" val="1798192816"/>
              </p:ext>
            </p:extLst>
          </p:nvPr>
        </p:nvGraphicFramePr>
        <p:xfrm>
          <a:off x="6215974" y="1900690"/>
          <a:ext cx="5069637" cy="40984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CCA5F2FF-D72C-D24A-A8E9-DBAEAC6726C5}"/>
              </a:ext>
            </a:extLst>
          </p:cNvPr>
          <p:cNvSpPr txBox="1"/>
          <p:nvPr/>
        </p:nvSpPr>
        <p:spPr>
          <a:xfrm>
            <a:off x="7131438" y="1443005"/>
            <a:ext cx="6094428" cy="369332"/>
          </a:xfrm>
          <a:prstGeom prst="rect">
            <a:avLst/>
          </a:prstGeom>
          <a:noFill/>
        </p:spPr>
        <p:txBody>
          <a:bodyPr wrap="square">
            <a:spAutoFit/>
          </a:bodyPr>
          <a:lstStyle/>
          <a:p>
            <a:pPr marL="0" indent="0">
              <a:buNone/>
            </a:pPr>
            <a:r>
              <a:rPr lang="en-US" dirty="0">
                <a:solidFill>
                  <a:srgbClr val="1C7DDB"/>
                </a:solidFill>
                <a:latin typeface="Abadi"/>
              </a:rPr>
              <a:t>F</a:t>
            </a:r>
            <a:r>
              <a:rPr lang="en-US" sz="1800" dirty="0">
                <a:solidFill>
                  <a:srgbClr val="1C7DDB"/>
                </a:solidFill>
                <a:latin typeface="Abadi"/>
              </a:rPr>
              <a:t>lowchart of SpaceX API calls</a:t>
            </a:r>
            <a:endParaRPr lang="en-US" dirty="0">
              <a:cs typeface="Calibri"/>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200" b="1" dirty="0">
                <a:solidFill>
                  <a:schemeClr val="accent3">
                    <a:lumMod val="25000"/>
                  </a:schemeClr>
                </a:solidFill>
                <a:latin typeface="Abadi"/>
              </a:rPr>
              <a:t>Tools</a:t>
            </a:r>
            <a:r>
              <a:rPr lang="en-US" sz="1200" dirty="0">
                <a:solidFill>
                  <a:schemeClr val="accent3">
                    <a:lumMod val="25000"/>
                  </a:schemeClr>
                </a:solidFill>
                <a:latin typeface="Abadi"/>
              </a:rPr>
              <a:t>: Used Python </a:t>
            </a:r>
            <a:r>
              <a:rPr lang="en-US" sz="1200" dirty="0" err="1">
                <a:solidFill>
                  <a:schemeClr val="accent3">
                    <a:lumMod val="25000"/>
                  </a:schemeClr>
                </a:solidFill>
                <a:latin typeface="Abadi"/>
              </a:rPr>
              <a:t>BeautifulSoup</a:t>
            </a:r>
            <a:r>
              <a:rPr lang="en-US" sz="1200" dirty="0">
                <a:solidFill>
                  <a:schemeClr val="accent3">
                    <a:lumMod val="25000"/>
                  </a:schemeClr>
                </a:solidFill>
                <a:latin typeface="Abadi"/>
              </a:rPr>
              <a:t> and requests libraries.</a:t>
            </a:r>
          </a:p>
          <a:p>
            <a:pPr>
              <a:lnSpc>
                <a:spcPct val="100000"/>
              </a:lnSpc>
              <a:spcBef>
                <a:spcPts val="1400"/>
              </a:spcBef>
            </a:pPr>
            <a:r>
              <a:rPr lang="en-US" sz="1200" b="1" dirty="0">
                <a:solidFill>
                  <a:schemeClr val="accent3">
                    <a:lumMod val="25000"/>
                  </a:schemeClr>
                </a:solidFill>
                <a:latin typeface="Abadi"/>
              </a:rPr>
              <a:t>Data Source</a:t>
            </a:r>
            <a:r>
              <a:rPr lang="en-US" sz="1200" dirty="0">
                <a:solidFill>
                  <a:schemeClr val="accent3">
                    <a:lumMod val="25000"/>
                  </a:schemeClr>
                </a:solidFill>
                <a:latin typeface="Abadi"/>
              </a:rPr>
              <a:t>: Scraped site-specific metadata from external.</a:t>
            </a:r>
          </a:p>
          <a:p>
            <a:pPr>
              <a:lnSpc>
                <a:spcPct val="100000"/>
              </a:lnSpc>
              <a:spcBef>
                <a:spcPts val="1400"/>
              </a:spcBef>
            </a:pPr>
            <a:r>
              <a:rPr lang="en-US" sz="1200" b="1" dirty="0">
                <a:solidFill>
                  <a:schemeClr val="accent3">
                    <a:lumMod val="25000"/>
                  </a:schemeClr>
                </a:solidFill>
                <a:latin typeface="Abadi"/>
              </a:rPr>
              <a:t>Process Workflow</a:t>
            </a:r>
            <a:r>
              <a:rPr lang="en-US" sz="1200" dirty="0">
                <a:solidFill>
                  <a:schemeClr val="accent3">
                    <a:lumMod val="25000"/>
                  </a:schemeClr>
                </a:solidFill>
                <a:latin typeface="Abadi"/>
              </a:rPr>
              <a:t>:</a:t>
            </a:r>
          </a:p>
          <a:p>
            <a:pPr lvl="1">
              <a:lnSpc>
                <a:spcPct val="100000"/>
              </a:lnSpc>
              <a:spcBef>
                <a:spcPts val="1400"/>
              </a:spcBef>
              <a:buFont typeface="Courier New" panose="02070309020205020404" pitchFamily="49" charset="0"/>
              <a:buChar char="o"/>
            </a:pPr>
            <a:r>
              <a:rPr lang="en-US" sz="800" dirty="0">
                <a:solidFill>
                  <a:schemeClr val="accent3">
                    <a:lumMod val="25000"/>
                  </a:schemeClr>
                </a:solidFill>
                <a:latin typeface="Abadi"/>
              </a:rPr>
              <a:t>Send HTTP requests to target URLs.</a:t>
            </a:r>
          </a:p>
          <a:p>
            <a:pPr lvl="1">
              <a:lnSpc>
                <a:spcPct val="100000"/>
              </a:lnSpc>
              <a:spcBef>
                <a:spcPts val="1400"/>
              </a:spcBef>
              <a:buFont typeface="Courier New" panose="02070309020205020404" pitchFamily="49" charset="0"/>
              <a:buChar char="o"/>
            </a:pPr>
            <a:r>
              <a:rPr lang="en-US" sz="800" dirty="0">
                <a:solidFill>
                  <a:schemeClr val="accent3">
                    <a:lumMod val="25000"/>
                  </a:schemeClr>
                </a:solidFill>
                <a:latin typeface="Abadi"/>
              </a:rPr>
              <a:t>Parse HTML content with </a:t>
            </a:r>
            <a:r>
              <a:rPr lang="en-US" sz="800" dirty="0" err="1">
                <a:solidFill>
                  <a:schemeClr val="accent3">
                    <a:lumMod val="25000"/>
                  </a:schemeClr>
                </a:solidFill>
                <a:latin typeface="Abadi"/>
              </a:rPr>
              <a:t>BeautifulSoup</a:t>
            </a:r>
            <a:r>
              <a:rPr lang="en-US" sz="800" dirty="0">
                <a:solidFill>
                  <a:schemeClr val="accent3">
                    <a:lumMod val="25000"/>
                  </a:schemeClr>
                </a:solidFill>
                <a:latin typeface="Abadi"/>
              </a:rPr>
              <a:t>.</a:t>
            </a:r>
          </a:p>
          <a:p>
            <a:pPr lvl="1">
              <a:lnSpc>
                <a:spcPct val="100000"/>
              </a:lnSpc>
              <a:spcBef>
                <a:spcPts val="1400"/>
              </a:spcBef>
              <a:buFont typeface="Courier New" panose="02070309020205020404" pitchFamily="49" charset="0"/>
              <a:buChar char="o"/>
            </a:pPr>
            <a:r>
              <a:rPr lang="en-US" sz="800" dirty="0">
                <a:solidFill>
                  <a:schemeClr val="accent3">
                    <a:lumMod val="25000"/>
                  </a:schemeClr>
                </a:solidFill>
                <a:latin typeface="Abadi"/>
              </a:rPr>
              <a:t>Extract relevant data fields (e.g., text, tables).</a:t>
            </a:r>
          </a:p>
          <a:p>
            <a:pPr lvl="1">
              <a:lnSpc>
                <a:spcPct val="100000"/>
              </a:lnSpc>
              <a:spcBef>
                <a:spcPts val="1400"/>
              </a:spcBef>
              <a:buFont typeface="Courier New" panose="02070309020205020404" pitchFamily="49" charset="0"/>
              <a:buChar char="o"/>
            </a:pPr>
            <a:r>
              <a:rPr lang="en-US" sz="800" dirty="0">
                <a:solidFill>
                  <a:schemeClr val="accent3">
                    <a:lumMod val="25000"/>
                  </a:schemeClr>
                </a:solidFill>
                <a:latin typeface="Abadi"/>
              </a:rPr>
              <a:t>Store scraped data in structured formats (CSV/SQLite).</a:t>
            </a:r>
            <a:endParaRPr lang="en-US" sz="8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GitHub URL of the completed web scraping </a:t>
            </a:r>
            <a:r>
              <a:rPr lang="en-US" sz="1200" dirty="0" err="1">
                <a:solidFill>
                  <a:schemeClr val="accent3">
                    <a:lumMod val="25000"/>
                  </a:schemeClr>
                </a:solidFill>
                <a:latin typeface="Abadi" panose="020B0604020104020204" pitchFamily="34" charset="0"/>
              </a:rPr>
              <a:t>notebook:</a:t>
            </a:r>
            <a:r>
              <a:rPr lang="en-US" sz="1200" dirty="0" err="1">
                <a:solidFill>
                  <a:schemeClr val="accent3">
                    <a:lumMod val="25000"/>
                  </a:schemeClr>
                </a:solidFill>
                <a:latin typeface="Abadi" panose="020B0604020104020204" pitchFamily="34" charset="0"/>
                <a:hlinkClick r:id="rId3"/>
              </a:rPr>
              <a:t>https</a:t>
            </a:r>
            <a:r>
              <a:rPr lang="en-US" sz="1200" dirty="0">
                <a:solidFill>
                  <a:schemeClr val="accent3">
                    <a:lumMod val="25000"/>
                  </a:schemeClr>
                </a:solidFill>
                <a:latin typeface="Abadi" panose="020B0604020104020204" pitchFamily="34" charset="0"/>
                <a:hlinkClick r:id="rId3"/>
              </a:rPr>
              <a:t>://github.com/emekaduomerobert21/</a:t>
            </a:r>
            <a:r>
              <a:rPr lang="en-US" sz="1200" dirty="0" err="1">
                <a:solidFill>
                  <a:schemeClr val="accent3">
                    <a:lumMod val="25000"/>
                  </a:schemeClr>
                </a:solidFill>
                <a:latin typeface="Abadi" panose="020B0604020104020204" pitchFamily="34" charset="0"/>
                <a:hlinkClick r:id="rId3"/>
              </a:rPr>
              <a:t>WebScrap</a:t>
            </a:r>
            <a:r>
              <a:rPr lang="en-US" sz="1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180211" y="1594643"/>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7" name="Diagram 6">
            <a:extLst>
              <a:ext uri="{FF2B5EF4-FFF2-40B4-BE49-F238E27FC236}">
                <a16:creationId xmlns:a16="http://schemas.microsoft.com/office/drawing/2014/main" id="{D1742E23-88BF-EA93-F8B6-D55C855371A6}"/>
              </a:ext>
            </a:extLst>
          </p:cNvPr>
          <p:cNvGraphicFramePr/>
          <p:nvPr>
            <p:extLst>
              <p:ext uri="{D42A27DB-BD31-4B8C-83A1-F6EECF244321}">
                <p14:modId xmlns:p14="http://schemas.microsoft.com/office/powerpoint/2010/main" val="454168794"/>
              </p:ext>
            </p:extLst>
          </p:nvPr>
        </p:nvGraphicFramePr>
        <p:xfrm>
          <a:off x="6364508" y="1639888"/>
          <a:ext cx="4905081" cy="41286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02856B37-C341-1EFA-2C56-37F9BB4E5D57}"/>
              </a:ext>
            </a:extLst>
          </p:cNvPr>
          <p:cNvSpPr txBox="1"/>
          <p:nvPr/>
        </p:nvSpPr>
        <p:spPr>
          <a:xfrm>
            <a:off x="7192602" y="1263242"/>
            <a:ext cx="6094428" cy="369332"/>
          </a:xfrm>
          <a:prstGeom prst="rect">
            <a:avLst/>
          </a:prstGeom>
          <a:noFill/>
        </p:spPr>
        <p:txBody>
          <a:bodyPr wrap="square">
            <a:spAutoFit/>
          </a:bodyPr>
          <a:lstStyle/>
          <a:p>
            <a:pPr marL="0" indent="0">
              <a:buNone/>
            </a:pPr>
            <a:r>
              <a:rPr lang="en-US" sz="1800" dirty="0">
                <a:solidFill>
                  <a:srgbClr val="1C7DDB"/>
                </a:solidFill>
                <a:latin typeface="Abadi"/>
              </a:rPr>
              <a:t>Flowchart of web scraping</a:t>
            </a:r>
            <a:endParaRPr lang="en-US" dirty="0">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4028</TotalTime>
  <Words>3207</Words>
  <Application>Microsoft Office PowerPoint</Application>
  <PresentationFormat>Widescreen</PresentationFormat>
  <Paragraphs>413</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Courier New</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Ebubechukwu Emekaduome</cp:lastModifiedBy>
  <cp:revision>203</cp:revision>
  <dcterms:created xsi:type="dcterms:W3CDTF">2021-04-29T18:58:34Z</dcterms:created>
  <dcterms:modified xsi:type="dcterms:W3CDTF">2025-01-17T06:27:46Z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